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4.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8" r:id="rId2"/>
    <p:sldMasterId id="2147483670" r:id="rId3"/>
    <p:sldMasterId id="2147483682" r:id="rId4"/>
    <p:sldMasterId id="2147483686" r:id="rId5"/>
  </p:sldMasterIdLst>
  <p:notesMasterIdLst>
    <p:notesMasterId r:id="rId4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9" r:id="rId38"/>
    <p:sldId id="290" r:id="rId39"/>
    <p:sldId id="291" r:id="rId40"/>
    <p:sldId id="292" r:id="rId41"/>
    <p:sldId id="293" r:id="rId42"/>
    <p:sldId id="294" r:id="rId43"/>
    <p:sldId id="295" r:id="rId44"/>
  </p:sldIdLst>
  <p:sldSz cx="12192000" cy="6858000"/>
  <p:notesSz cx="6858000" cy="9144000"/>
  <p:embeddedFontLst>
    <p:embeddedFont>
      <p:font typeface="Calibri" panose="020F0502020204030204" pitchFamily="34" charset="0"/>
      <p:regular r:id="rId46"/>
      <p:bold r:id="rId47"/>
      <p:italic r:id="rId48"/>
      <p:boldItalic r:id="rId49"/>
    </p:embeddedFont>
    <p:embeddedFont>
      <p:font typeface="Proxima Nova" panose="02000506030000020004" pitchFamily="2" charset="0"/>
      <p:regular r:id="rId50"/>
      <p:bold r:id="rId51"/>
      <p:italic r:id="rId52"/>
      <p:boldItalic r:id="rId5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5" roundtripDataSignature="AMtx7mh7vaXgKOXgY+TgCxi4R9QMjy4Qt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52"/>
    <p:restoredTop sz="94774"/>
  </p:normalViewPr>
  <p:slideViewPr>
    <p:cSldViewPr snapToGrid="0" snapToObjects="1">
      <p:cViewPr varScale="1">
        <p:scale>
          <a:sx n="105" d="100"/>
          <a:sy n="105" d="100"/>
        </p:scale>
        <p:origin x="74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font" Target="fonts/font2.fntdata"/><Relationship Id="rId50" Type="http://schemas.openxmlformats.org/officeDocument/2006/relationships/font" Target="fonts/font5.fntdata"/><Relationship Id="rId55" Type="http://customschemas.google.com/relationships/presentationmetadata" Target="metadata"/><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notesMaster" Target="notesMasters/notesMaster1.xml"/><Relationship Id="rId53" Type="http://schemas.openxmlformats.org/officeDocument/2006/relationships/font" Target="fonts/font8.fntdata"/><Relationship Id="rId58" Type="http://schemas.openxmlformats.org/officeDocument/2006/relationships/theme" Target="theme/theme1.xml"/><Relationship Id="rId5" Type="http://schemas.openxmlformats.org/officeDocument/2006/relationships/slideMaster" Target="slideMasters/slideMaster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font" Target="fonts/font3.fntdata"/><Relationship Id="rId56"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font" Target="fonts/font6.fntdata"/><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font" Target="fonts/font1.fntdata"/><Relationship Id="rId59" Type="http://schemas.openxmlformats.org/officeDocument/2006/relationships/tableStyles" Target="tableStyles.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font" Target="fonts/font4.fntdata"/><Relationship Id="rId57" Type="http://schemas.openxmlformats.org/officeDocument/2006/relationships/viewProps" Target="viewProps.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font" Target="fonts/font7.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20" name="Google Shape;320;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p5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93" name="Google Shape;393;p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p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03" name="Google Shape;403;p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p5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09" name="Google Shape;409;p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p5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17" name="Google Shape;417;p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5"/>
        <p:cNvGrpSpPr/>
        <p:nvPr/>
      </p:nvGrpSpPr>
      <p:grpSpPr>
        <a:xfrm>
          <a:off x="0" y="0"/>
          <a:ext cx="0" cy="0"/>
          <a:chOff x="0" y="0"/>
          <a:chExt cx="0" cy="0"/>
        </a:xfrm>
      </p:grpSpPr>
      <p:sp>
        <p:nvSpPr>
          <p:cNvPr id="426" name="Google Shape;426;p5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27" name="Google Shape;427;p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p5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36" name="Google Shape;436;p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
        <p:cNvGrpSpPr/>
        <p:nvPr/>
      </p:nvGrpSpPr>
      <p:grpSpPr>
        <a:xfrm>
          <a:off x="0" y="0"/>
          <a:ext cx="0" cy="0"/>
          <a:chOff x="0" y="0"/>
          <a:chExt cx="0" cy="0"/>
        </a:xfrm>
      </p:grpSpPr>
      <p:sp>
        <p:nvSpPr>
          <p:cNvPr id="445" name="Google Shape;445;g969b2d5680_1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SzPts val="1100"/>
              <a:buNone/>
            </a:pPr>
            <a:endParaRPr sz="120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100"/>
              <a:buNone/>
            </a:pPr>
            <a:endParaRPr/>
          </a:p>
        </p:txBody>
      </p:sp>
      <p:sp>
        <p:nvSpPr>
          <p:cNvPr id="446" name="Google Shape;446;g969b2d5680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Google Shape;455;p5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56" name="Google Shape;456;p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
        <p:cNvGrpSpPr/>
        <p:nvPr/>
      </p:nvGrpSpPr>
      <p:grpSpPr>
        <a:xfrm>
          <a:off x="0" y="0"/>
          <a:ext cx="0" cy="0"/>
          <a:chOff x="0" y="0"/>
          <a:chExt cx="0" cy="0"/>
        </a:xfrm>
      </p:grpSpPr>
      <p:sp>
        <p:nvSpPr>
          <p:cNvPr id="465" name="Google Shape;465;p6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66" name="Google Shape;466;p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1" name="Google Shape;471;p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2" name="Google Shape;472;p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27" name="Google Shape;327;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p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SzPts val="1100"/>
              <a:buNone/>
            </a:pPr>
            <a:endParaRPr sz="120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100"/>
              <a:buNone/>
            </a:pPr>
            <a:endParaRPr/>
          </a:p>
        </p:txBody>
      </p:sp>
      <p:sp>
        <p:nvSpPr>
          <p:cNvPr id="481" name="Google Shape;481;p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9"/>
        <p:cNvGrpSpPr/>
        <p:nvPr/>
      </p:nvGrpSpPr>
      <p:grpSpPr>
        <a:xfrm>
          <a:off x="0" y="0"/>
          <a:ext cx="0" cy="0"/>
          <a:chOff x="0" y="0"/>
          <a:chExt cx="0" cy="0"/>
        </a:xfrm>
      </p:grpSpPr>
      <p:sp>
        <p:nvSpPr>
          <p:cNvPr id="490" name="Google Shape;490;p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91" name="Google Shape;491;p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5"/>
        <p:cNvGrpSpPr/>
        <p:nvPr/>
      </p:nvGrpSpPr>
      <p:grpSpPr>
        <a:xfrm>
          <a:off x="0" y="0"/>
          <a:ext cx="0" cy="0"/>
          <a:chOff x="0" y="0"/>
          <a:chExt cx="0" cy="0"/>
        </a:xfrm>
      </p:grpSpPr>
      <p:sp>
        <p:nvSpPr>
          <p:cNvPr id="496" name="Google Shape;496;p6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97" name="Google Shape;497;p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
        <p:cNvGrpSpPr/>
        <p:nvPr/>
      </p:nvGrpSpPr>
      <p:grpSpPr>
        <a:xfrm>
          <a:off x="0" y="0"/>
          <a:ext cx="0" cy="0"/>
          <a:chOff x="0" y="0"/>
          <a:chExt cx="0" cy="0"/>
        </a:xfrm>
      </p:grpSpPr>
      <p:sp>
        <p:nvSpPr>
          <p:cNvPr id="505" name="Google Shape;505;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000">
                <a:solidFill>
                  <a:schemeClr val="dk1"/>
                </a:solidFill>
                <a:latin typeface="Calibri"/>
                <a:ea typeface="Calibri"/>
                <a:cs typeface="Calibri"/>
                <a:sym typeface="Calibri"/>
              </a:rPr>
              <a:t> See gottman.com</a:t>
            </a:r>
            <a:endParaRPr/>
          </a:p>
        </p:txBody>
      </p:sp>
      <p:sp>
        <p:nvSpPr>
          <p:cNvPr id="506" name="Google Shape;506;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p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000">
                <a:solidFill>
                  <a:schemeClr val="dk1"/>
                </a:solidFill>
                <a:latin typeface="Calibri"/>
                <a:ea typeface="Calibri"/>
                <a:cs typeface="Calibri"/>
                <a:sym typeface="Calibri"/>
              </a:rPr>
              <a:t> See gottman.com</a:t>
            </a:r>
            <a:endParaRPr/>
          </a:p>
        </p:txBody>
      </p:sp>
      <p:sp>
        <p:nvSpPr>
          <p:cNvPr id="513" name="Google Shape;513;p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p6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400">
                <a:solidFill>
                  <a:srgbClr val="597786"/>
                </a:solidFill>
                <a:latin typeface="Calibri"/>
                <a:ea typeface="Calibri"/>
                <a:cs typeface="Calibri"/>
                <a:sym typeface="Calibri"/>
              </a:rPr>
              <a:t>[Play soft music during this time]</a:t>
            </a:r>
            <a:endParaRPr sz="1400" b="1">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endParaRPr/>
          </a:p>
        </p:txBody>
      </p:sp>
      <p:sp>
        <p:nvSpPr>
          <p:cNvPr id="520" name="Google Shape;520;p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8"/>
        <p:cNvGrpSpPr/>
        <p:nvPr/>
      </p:nvGrpSpPr>
      <p:grpSpPr>
        <a:xfrm>
          <a:off x="0" y="0"/>
          <a:ext cx="0" cy="0"/>
          <a:chOff x="0" y="0"/>
          <a:chExt cx="0" cy="0"/>
        </a:xfrm>
      </p:grpSpPr>
      <p:sp>
        <p:nvSpPr>
          <p:cNvPr id="529" name="Google Shape;529;p6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30" name="Google Shape;530;p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p6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39" name="Google Shape;539;p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3"/>
        <p:cNvGrpSpPr/>
        <p:nvPr/>
      </p:nvGrpSpPr>
      <p:grpSpPr>
        <a:xfrm>
          <a:off x="0" y="0"/>
          <a:ext cx="0" cy="0"/>
          <a:chOff x="0" y="0"/>
          <a:chExt cx="0" cy="0"/>
        </a:xfrm>
      </p:grpSpPr>
      <p:sp>
        <p:nvSpPr>
          <p:cNvPr id="544" name="Google Shape;544;p6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45" name="Google Shape;545;p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9"/>
        <p:cNvGrpSpPr/>
        <p:nvPr/>
      </p:nvGrpSpPr>
      <p:grpSpPr>
        <a:xfrm>
          <a:off x="0" y="0"/>
          <a:ext cx="0" cy="0"/>
          <a:chOff x="0" y="0"/>
          <a:chExt cx="0" cy="0"/>
        </a:xfrm>
      </p:grpSpPr>
      <p:sp>
        <p:nvSpPr>
          <p:cNvPr id="550" name="Google Shape;550;p7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51" name="Google Shape;551;p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33" name="Google Shape;33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9"/>
        <p:cNvGrpSpPr/>
        <p:nvPr/>
      </p:nvGrpSpPr>
      <p:grpSpPr>
        <a:xfrm>
          <a:off x="0" y="0"/>
          <a:ext cx="0" cy="0"/>
          <a:chOff x="0" y="0"/>
          <a:chExt cx="0" cy="0"/>
        </a:xfrm>
      </p:grpSpPr>
      <p:sp>
        <p:nvSpPr>
          <p:cNvPr id="560" name="Google Shape;560;p7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61" name="Google Shape;561;p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5"/>
        <p:cNvGrpSpPr/>
        <p:nvPr/>
      </p:nvGrpSpPr>
      <p:grpSpPr>
        <a:xfrm>
          <a:off x="0" y="0"/>
          <a:ext cx="0" cy="0"/>
          <a:chOff x="0" y="0"/>
          <a:chExt cx="0" cy="0"/>
        </a:xfrm>
      </p:grpSpPr>
      <p:sp>
        <p:nvSpPr>
          <p:cNvPr id="566" name="Google Shape;566;p7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67" name="Google Shape;567;p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3"/>
        <p:cNvGrpSpPr/>
        <p:nvPr/>
      </p:nvGrpSpPr>
      <p:grpSpPr>
        <a:xfrm>
          <a:off x="0" y="0"/>
          <a:ext cx="0" cy="0"/>
          <a:chOff x="0" y="0"/>
          <a:chExt cx="0" cy="0"/>
        </a:xfrm>
      </p:grpSpPr>
      <p:sp>
        <p:nvSpPr>
          <p:cNvPr id="574" name="Google Shape;574;p7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75" name="Google Shape;575;p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3"/>
        <p:cNvGrpSpPr/>
        <p:nvPr/>
      </p:nvGrpSpPr>
      <p:grpSpPr>
        <a:xfrm>
          <a:off x="0" y="0"/>
          <a:ext cx="0" cy="0"/>
          <a:chOff x="0" y="0"/>
          <a:chExt cx="0" cy="0"/>
        </a:xfrm>
      </p:grpSpPr>
      <p:sp>
        <p:nvSpPr>
          <p:cNvPr id="594" name="Google Shape;594;p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95" name="Google Shape;595;p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9"/>
        <p:cNvGrpSpPr/>
        <p:nvPr/>
      </p:nvGrpSpPr>
      <p:grpSpPr>
        <a:xfrm>
          <a:off x="0" y="0"/>
          <a:ext cx="0" cy="0"/>
          <a:chOff x="0" y="0"/>
          <a:chExt cx="0" cy="0"/>
        </a:xfrm>
      </p:grpSpPr>
      <p:sp>
        <p:nvSpPr>
          <p:cNvPr id="600" name="Google Shape;600;p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01" name="Google Shape;601;p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5"/>
        <p:cNvGrpSpPr/>
        <p:nvPr/>
      </p:nvGrpSpPr>
      <p:grpSpPr>
        <a:xfrm>
          <a:off x="0" y="0"/>
          <a:ext cx="0" cy="0"/>
          <a:chOff x="0" y="0"/>
          <a:chExt cx="0" cy="0"/>
        </a:xfrm>
      </p:grpSpPr>
      <p:sp>
        <p:nvSpPr>
          <p:cNvPr id="606" name="Google Shape;606;p7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07" name="Google Shape;607;p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
        <p:cNvGrpSpPr/>
        <p:nvPr/>
      </p:nvGrpSpPr>
      <p:grpSpPr>
        <a:xfrm>
          <a:off x="0" y="0"/>
          <a:ext cx="0" cy="0"/>
          <a:chOff x="0" y="0"/>
          <a:chExt cx="0" cy="0"/>
        </a:xfrm>
      </p:grpSpPr>
      <p:sp>
        <p:nvSpPr>
          <p:cNvPr id="612" name="Google Shape;612;p7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13" name="Google Shape;613;p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1"/>
        <p:cNvGrpSpPr/>
        <p:nvPr/>
      </p:nvGrpSpPr>
      <p:grpSpPr>
        <a:xfrm>
          <a:off x="0" y="0"/>
          <a:ext cx="0" cy="0"/>
          <a:chOff x="0" y="0"/>
          <a:chExt cx="0" cy="0"/>
        </a:xfrm>
      </p:grpSpPr>
      <p:sp>
        <p:nvSpPr>
          <p:cNvPr id="622" name="Google Shape;622;p7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SzPts val="1100"/>
              <a:buNone/>
            </a:pPr>
            <a:endParaRPr sz="120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100"/>
              <a:buNone/>
            </a:pPr>
            <a:endParaRPr/>
          </a:p>
        </p:txBody>
      </p:sp>
      <p:sp>
        <p:nvSpPr>
          <p:cNvPr id="623" name="Google Shape;623;p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1"/>
        <p:cNvGrpSpPr/>
        <p:nvPr/>
      </p:nvGrpSpPr>
      <p:grpSpPr>
        <a:xfrm>
          <a:off x="0" y="0"/>
          <a:ext cx="0" cy="0"/>
          <a:chOff x="0" y="0"/>
          <a:chExt cx="0" cy="0"/>
        </a:xfrm>
      </p:grpSpPr>
      <p:sp>
        <p:nvSpPr>
          <p:cNvPr id="632" name="Google Shape;632;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000"/>
              <a:buNone/>
            </a:pPr>
            <a:r>
              <a:rPr lang="en-US" sz="1000" b="1">
                <a:solidFill>
                  <a:srgbClr val="999999"/>
                </a:solidFill>
                <a:latin typeface="Calibri"/>
                <a:ea typeface="Calibri"/>
                <a:cs typeface="Calibri"/>
                <a:sym typeface="Calibri"/>
              </a:rPr>
              <a:t>www.freepik.com</a:t>
            </a:r>
            <a:endParaRPr sz="1000">
              <a:solidFill>
                <a:srgbClr val="999999"/>
              </a:solidFill>
            </a:endParaRPr>
          </a:p>
          <a:p>
            <a:pPr marL="0" lvl="0" indent="0" algn="l" rtl="0">
              <a:lnSpc>
                <a:spcPct val="100000"/>
              </a:lnSpc>
              <a:spcBef>
                <a:spcPts val="0"/>
              </a:spcBef>
              <a:spcAft>
                <a:spcPts val="0"/>
              </a:spcAft>
              <a:buSzPts val="1100"/>
              <a:buNone/>
            </a:pPr>
            <a:endParaRPr/>
          </a:p>
        </p:txBody>
      </p:sp>
      <p:sp>
        <p:nvSpPr>
          <p:cNvPr id="633" name="Google Shape;633;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1"/>
        <p:cNvGrpSpPr/>
        <p:nvPr/>
      </p:nvGrpSpPr>
      <p:grpSpPr>
        <a:xfrm>
          <a:off x="0" y="0"/>
          <a:ext cx="0" cy="0"/>
          <a:chOff x="0" y="0"/>
          <a:chExt cx="0" cy="0"/>
        </a:xfrm>
      </p:grpSpPr>
      <p:sp>
        <p:nvSpPr>
          <p:cNvPr id="642" name="Google Shape;642;p8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43" name="Google Shape;643;p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39" name="Google Shape;339;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48" name="Google Shape;348;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p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59" name="Google Shape;359;p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9" name="Google Shape;369;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75" name="Google Shape;375;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400">
                <a:solidFill>
                  <a:srgbClr val="597786"/>
                </a:solidFill>
                <a:latin typeface="Calibri"/>
                <a:ea typeface="Calibri"/>
                <a:cs typeface="Calibri"/>
                <a:sym typeface="Calibri"/>
              </a:rPr>
              <a:t>[Play soft music during this time]</a:t>
            </a:r>
            <a:endParaRPr sz="1400" b="1">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endParaRPr/>
          </a:p>
        </p:txBody>
      </p:sp>
      <p:sp>
        <p:nvSpPr>
          <p:cNvPr id="383" name="Google Shape;383;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4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4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4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74"/>
        <p:cNvGrpSpPr/>
        <p:nvPr/>
      </p:nvGrpSpPr>
      <p:grpSpPr>
        <a:xfrm>
          <a:off x="0" y="0"/>
          <a:ext cx="0" cy="0"/>
          <a:chOff x="0" y="0"/>
          <a:chExt cx="0" cy="0"/>
        </a:xfrm>
      </p:grpSpPr>
      <p:sp>
        <p:nvSpPr>
          <p:cNvPr id="75" name="Google Shape;75;p81"/>
          <p:cNvSpPr txBox="1">
            <a:spLocks noGrp="1"/>
          </p:cNvSpPr>
          <p:nvPr>
            <p:ph type="title"/>
          </p:nvPr>
        </p:nvSpPr>
        <p:spPr>
          <a:xfrm>
            <a:off x="839788" y="457200"/>
            <a:ext cx="3932000" cy="16004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2400"/>
              <a:buFont typeface="Calibri"/>
              <a:buNone/>
              <a:defRPr sz="32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6" name="Google Shape;76;p81"/>
          <p:cNvSpPr txBox="1">
            <a:spLocks noGrp="1"/>
          </p:cNvSpPr>
          <p:nvPr>
            <p:ph type="body" idx="1"/>
          </p:nvPr>
        </p:nvSpPr>
        <p:spPr>
          <a:xfrm>
            <a:off x="5183188" y="987425"/>
            <a:ext cx="6172400" cy="4873600"/>
          </a:xfrm>
          <a:prstGeom prst="rect">
            <a:avLst/>
          </a:prstGeom>
          <a:noFill/>
          <a:ln>
            <a:noFill/>
          </a:ln>
        </p:spPr>
        <p:txBody>
          <a:bodyPr spcFirstLastPara="1" wrap="square" lIns="68575" tIns="34275" rIns="68575" bIns="34275" anchor="t" anchorCtr="0">
            <a:noAutofit/>
          </a:bodyPr>
          <a:lstStyle>
            <a:lvl1pPr marL="457200" lvl="0" indent="-381000" algn="l">
              <a:lnSpc>
                <a:spcPct val="90000"/>
              </a:lnSpc>
              <a:spcBef>
                <a:spcPts val="1067"/>
              </a:spcBef>
              <a:spcAft>
                <a:spcPts val="0"/>
              </a:spcAft>
              <a:buClr>
                <a:schemeClr val="dk1"/>
              </a:buClr>
              <a:buSzPts val="2400"/>
              <a:buChar char="•"/>
              <a:defRPr sz="3200"/>
            </a:lvl1pPr>
            <a:lvl2pPr marL="914400" lvl="1" indent="-361950" algn="l">
              <a:lnSpc>
                <a:spcPct val="90000"/>
              </a:lnSpc>
              <a:spcBef>
                <a:spcPts val="533"/>
              </a:spcBef>
              <a:spcAft>
                <a:spcPts val="0"/>
              </a:spcAft>
              <a:buClr>
                <a:schemeClr val="dk1"/>
              </a:buClr>
              <a:buSzPts val="2100"/>
              <a:buChar char="•"/>
              <a:defRPr sz="2800"/>
            </a:lvl2pPr>
            <a:lvl3pPr marL="1371600" lvl="2" indent="-342900" algn="l">
              <a:lnSpc>
                <a:spcPct val="90000"/>
              </a:lnSpc>
              <a:spcBef>
                <a:spcPts val="533"/>
              </a:spcBef>
              <a:spcAft>
                <a:spcPts val="0"/>
              </a:spcAft>
              <a:buClr>
                <a:schemeClr val="dk1"/>
              </a:buClr>
              <a:buSzPts val="1800"/>
              <a:buChar char="•"/>
              <a:defRPr sz="2400"/>
            </a:lvl3pPr>
            <a:lvl4pPr marL="1828800" lvl="3" indent="-323850" algn="l">
              <a:lnSpc>
                <a:spcPct val="90000"/>
              </a:lnSpc>
              <a:spcBef>
                <a:spcPts val="533"/>
              </a:spcBef>
              <a:spcAft>
                <a:spcPts val="0"/>
              </a:spcAft>
              <a:buClr>
                <a:schemeClr val="dk1"/>
              </a:buClr>
              <a:buSzPts val="1500"/>
              <a:buChar char="•"/>
              <a:defRPr sz="2000"/>
            </a:lvl4pPr>
            <a:lvl5pPr marL="2286000" lvl="4" indent="-323850" algn="l">
              <a:lnSpc>
                <a:spcPct val="90000"/>
              </a:lnSpc>
              <a:spcBef>
                <a:spcPts val="533"/>
              </a:spcBef>
              <a:spcAft>
                <a:spcPts val="0"/>
              </a:spcAft>
              <a:buClr>
                <a:schemeClr val="dk1"/>
              </a:buClr>
              <a:buSzPts val="1500"/>
              <a:buChar char="•"/>
              <a:defRPr sz="2000"/>
            </a:lvl5pPr>
            <a:lvl6pPr marL="2743200" lvl="5" indent="-323850" algn="l">
              <a:lnSpc>
                <a:spcPct val="90000"/>
              </a:lnSpc>
              <a:spcBef>
                <a:spcPts val="533"/>
              </a:spcBef>
              <a:spcAft>
                <a:spcPts val="0"/>
              </a:spcAft>
              <a:buClr>
                <a:schemeClr val="dk1"/>
              </a:buClr>
              <a:buSzPts val="1500"/>
              <a:buChar char="•"/>
              <a:defRPr sz="2000"/>
            </a:lvl6pPr>
            <a:lvl7pPr marL="3200400" lvl="6" indent="-323850" algn="l">
              <a:lnSpc>
                <a:spcPct val="90000"/>
              </a:lnSpc>
              <a:spcBef>
                <a:spcPts val="533"/>
              </a:spcBef>
              <a:spcAft>
                <a:spcPts val="0"/>
              </a:spcAft>
              <a:buClr>
                <a:schemeClr val="dk1"/>
              </a:buClr>
              <a:buSzPts val="1500"/>
              <a:buChar char="•"/>
              <a:defRPr sz="2000"/>
            </a:lvl7pPr>
            <a:lvl8pPr marL="3657600" lvl="7" indent="-323850" algn="l">
              <a:lnSpc>
                <a:spcPct val="90000"/>
              </a:lnSpc>
              <a:spcBef>
                <a:spcPts val="533"/>
              </a:spcBef>
              <a:spcAft>
                <a:spcPts val="0"/>
              </a:spcAft>
              <a:buClr>
                <a:schemeClr val="dk1"/>
              </a:buClr>
              <a:buSzPts val="1500"/>
              <a:buChar char="•"/>
              <a:defRPr sz="2000"/>
            </a:lvl8pPr>
            <a:lvl9pPr marL="4114800" lvl="8" indent="-323850" algn="l">
              <a:lnSpc>
                <a:spcPct val="90000"/>
              </a:lnSpc>
              <a:spcBef>
                <a:spcPts val="533"/>
              </a:spcBef>
              <a:spcAft>
                <a:spcPts val="0"/>
              </a:spcAft>
              <a:buClr>
                <a:schemeClr val="dk1"/>
              </a:buClr>
              <a:buSzPts val="1500"/>
              <a:buChar char="•"/>
              <a:defRPr sz="2000"/>
            </a:lvl9pPr>
          </a:lstStyle>
          <a:p>
            <a:endParaRPr/>
          </a:p>
        </p:txBody>
      </p:sp>
      <p:sp>
        <p:nvSpPr>
          <p:cNvPr id="77" name="Google Shape;77;p81"/>
          <p:cNvSpPr txBox="1">
            <a:spLocks noGrp="1"/>
          </p:cNvSpPr>
          <p:nvPr>
            <p:ph type="body" idx="2"/>
          </p:nvPr>
        </p:nvSpPr>
        <p:spPr>
          <a:xfrm>
            <a:off x="839788" y="2057400"/>
            <a:ext cx="3932000" cy="38116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1067"/>
              </a:spcBef>
              <a:spcAft>
                <a:spcPts val="0"/>
              </a:spcAft>
              <a:buClr>
                <a:schemeClr val="dk1"/>
              </a:buClr>
              <a:buSzPts val="1200"/>
              <a:buNone/>
              <a:defRPr sz="1600"/>
            </a:lvl1pPr>
            <a:lvl2pPr marL="914400" lvl="1" indent="-228600" algn="l">
              <a:lnSpc>
                <a:spcPct val="90000"/>
              </a:lnSpc>
              <a:spcBef>
                <a:spcPts val="533"/>
              </a:spcBef>
              <a:spcAft>
                <a:spcPts val="0"/>
              </a:spcAft>
              <a:buClr>
                <a:schemeClr val="dk1"/>
              </a:buClr>
              <a:buSzPts val="1100"/>
              <a:buNone/>
              <a:defRPr sz="1467"/>
            </a:lvl2pPr>
            <a:lvl3pPr marL="1371600" lvl="2" indent="-228600" algn="l">
              <a:lnSpc>
                <a:spcPct val="90000"/>
              </a:lnSpc>
              <a:spcBef>
                <a:spcPts val="533"/>
              </a:spcBef>
              <a:spcAft>
                <a:spcPts val="0"/>
              </a:spcAft>
              <a:buClr>
                <a:schemeClr val="dk1"/>
              </a:buClr>
              <a:buSzPts val="900"/>
              <a:buNone/>
              <a:defRPr sz="1200"/>
            </a:lvl3pPr>
            <a:lvl4pPr marL="1828800" lvl="3" indent="-228600" algn="l">
              <a:lnSpc>
                <a:spcPct val="90000"/>
              </a:lnSpc>
              <a:spcBef>
                <a:spcPts val="533"/>
              </a:spcBef>
              <a:spcAft>
                <a:spcPts val="0"/>
              </a:spcAft>
              <a:buClr>
                <a:schemeClr val="dk1"/>
              </a:buClr>
              <a:buSzPts val="800"/>
              <a:buNone/>
              <a:defRPr sz="1067"/>
            </a:lvl4pPr>
            <a:lvl5pPr marL="2286000" lvl="4" indent="-228600" algn="l">
              <a:lnSpc>
                <a:spcPct val="90000"/>
              </a:lnSpc>
              <a:spcBef>
                <a:spcPts val="533"/>
              </a:spcBef>
              <a:spcAft>
                <a:spcPts val="0"/>
              </a:spcAft>
              <a:buClr>
                <a:schemeClr val="dk1"/>
              </a:buClr>
              <a:buSzPts val="800"/>
              <a:buNone/>
              <a:defRPr sz="1067"/>
            </a:lvl5pPr>
            <a:lvl6pPr marL="2743200" lvl="5" indent="-228600" algn="l">
              <a:lnSpc>
                <a:spcPct val="90000"/>
              </a:lnSpc>
              <a:spcBef>
                <a:spcPts val="533"/>
              </a:spcBef>
              <a:spcAft>
                <a:spcPts val="0"/>
              </a:spcAft>
              <a:buClr>
                <a:schemeClr val="dk1"/>
              </a:buClr>
              <a:buSzPts val="800"/>
              <a:buNone/>
              <a:defRPr sz="1067"/>
            </a:lvl6pPr>
            <a:lvl7pPr marL="3200400" lvl="6" indent="-228600" algn="l">
              <a:lnSpc>
                <a:spcPct val="90000"/>
              </a:lnSpc>
              <a:spcBef>
                <a:spcPts val="533"/>
              </a:spcBef>
              <a:spcAft>
                <a:spcPts val="0"/>
              </a:spcAft>
              <a:buClr>
                <a:schemeClr val="dk1"/>
              </a:buClr>
              <a:buSzPts val="800"/>
              <a:buNone/>
              <a:defRPr sz="1067"/>
            </a:lvl7pPr>
            <a:lvl8pPr marL="3657600" lvl="7" indent="-228600" algn="l">
              <a:lnSpc>
                <a:spcPct val="90000"/>
              </a:lnSpc>
              <a:spcBef>
                <a:spcPts val="533"/>
              </a:spcBef>
              <a:spcAft>
                <a:spcPts val="0"/>
              </a:spcAft>
              <a:buClr>
                <a:schemeClr val="dk1"/>
              </a:buClr>
              <a:buSzPts val="800"/>
              <a:buNone/>
              <a:defRPr sz="1067"/>
            </a:lvl8pPr>
            <a:lvl9pPr marL="4114800" lvl="8" indent="-228600" algn="l">
              <a:lnSpc>
                <a:spcPct val="90000"/>
              </a:lnSpc>
              <a:spcBef>
                <a:spcPts val="533"/>
              </a:spcBef>
              <a:spcAft>
                <a:spcPts val="0"/>
              </a:spcAft>
              <a:buClr>
                <a:schemeClr val="dk1"/>
              </a:buClr>
              <a:buSzPts val="800"/>
              <a:buNone/>
              <a:defRPr sz="1067"/>
            </a:lvl9pPr>
          </a:lstStyle>
          <a:p>
            <a:endParaRPr/>
          </a:p>
        </p:txBody>
      </p:sp>
      <p:sp>
        <p:nvSpPr>
          <p:cNvPr id="78" name="Google Shape;78;p81"/>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9" name="Google Shape;79;p81"/>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0" name="Google Shape;80;p81"/>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1"/>
        <p:cNvGrpSpPr/>
        <p:nvPr/>
      </p:nvGrpSpPr>
      <p:grpSpPr>
        <a:xfrm>
          <a:off x="0" y="0"/>
          <a:ext cx="0" cy="0"/>
          <a:chOff x="0" y="0"/>
          <a:chExt cx="0" cy="0"/>
        </a:xfrm>
      </p:grpSpPr>
      <p:sp>
        <p:nvSpPr>
          <p:cNvPr id="82" name="Google Shape;82;p46"/>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3" name="Google Shape;83;p46"/>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4" name="Google Shape;84;p46"/>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85"/>
        <p:cNvGrpSpPr/>
        <p:nvPr/>
      </p:nvGrpSpPr>
      <p:grpSpPr>
        <a:xfrm>
          <a:off x="0" y="0"/>
          <a:ext cx="0" cy="0"/>
          <a:chOff x="0" y="0"/>
          <a:chExt cx="0" cy="0"/>
        </a:xfrm>
      </p:grpSpPr>
      <p:sp>
        <p:nvSpPr>
          <p:cNvPr id="86" name="Google Shape;86;p89"/>
          <p:cNvSpPr txBox="1">
            <a:spLocks noGrp="1"/>
          </p:cNvSpPr>
          <p:nvPr>
            <p:ph type="title"/>
          </p:nvPr>
        </p:nvSpPr>
        <p:spPr>
          <a:xfrm>
            <a:off x="839788" y="457200"/>
            <a:ext cx="3932000" cy="16004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2400"/>
              <a:buFont typeface="Calibri"/>
              <a:buNone/>
              <a:defRPr sz="32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7" name="Google Shape;87;p89"/>
          <p:cNvSpPr>
            <a:spLocks noGrp="1"/>
          </p:cNvSpPr>
          <p:nvPr>
            <p:ph type="pic" idx="2"/>
          </p:nvPr>
        </p:nvSpPr>
        <p:spPr>
          <a:xfrm>
            <a:off x="5183188" y="987425"/>
            <a:ext cx="6172400" cy="4873600"/>
          </a:xfrm>
          <a:prstGeom prst="rect">
            <a:avLst/>
          </a:prstGeom>
          <a:noFill/>
          <a:ln>
            <a:noFill/>
          </a:ln>
        </p:spPr>
      </p:sp>
      <p:sp>
        <p:nvSpPr>
          <p:cNvPr id="88" name="Google Shape;88;p89"/>
          <p:cNvSpPr txBox="1">
            <a:spLocks noGrp="1"/>
          </p:cNvSpPr>
          <p:nvPr>
            <p:ph type="body" idx="1"/>
          </p:nvPr>
        </p:nvSpPr>
        <p:spPr>
          <a:xfrm>
            <a:off x="839788" y="2057400"/>
            <a:ext cx="3932000" cy="38116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1067"/>
              </a:spcBef>
              <a:spcAft>
                <a:spcPts val="0"/>
              </a:spcAft>
              <a:buClr>
                <a:schemeClr val="dk1"/>
              </a:buClr>
              <a:buSzPts val="1200"/>
              <a:buNone/>
              <a:defRPr sz="1600"/>
            </a:lvl1pPr>
            <a:lvl2pPr marL="914400" lvl="1" indent="-228600" algn="l">
              <a:lnSpc>
                <a:spcPct val="90000"/>
              </a:lnSpc>
              <a:spcBef>
                <a:spcPts val="533"/>
              </a:spcBef>
              <a:spcAft>
                <a:spcPts val="0"/>
              </a:spcAft>
              <a:buClr>
                <a:schemeClr val="dk1"/>
              </a:buClr>
              <a:buSzPts val="1100"/>
              <a:buNone/>
              <a:defRPr sz="1467"/>
            </a:lvl2pPr>
            <a:lvl3pPr marL="1371600" lvl="2" indent="-228600" algn="l">
              <a:lnSpc>
                <a:spcPct val="90000"/>
              </a:lnSpc>
              <a:spcBef>
                <a:spcPts val="533"/>
              </a:spcBef>
              <a:spcAft>
                <a:spcPts val="0"/>
              </a:spcAft>
              <a:buClr>
                <a:schemeClr val="dk1"/>
              </a:buClr>
              <a:buSzPts val="900"/>
              <a:buNone/>
              <a:defRPr sz="1200"/>
            </a:lvl3pPr>
            <a:lvl4pPr marL="1828800" lvl="3" indent="-228600" algn="l">
              <a:lnSpc>
                <a:spcPct val="90000"/>
              </a:lnSpc>
              <a:spcBef>
                <a:spcPts val="533"/>
              </a:spcBef>
              <a:spcAft>
                <a:spcPts val="0"/>
              </a:spcAft>
              <a:buClr>
                <a:schemeClr val="dk1"/>
              </a:buClr>
              <a:buSzPts val="800"/>
              <a:buNone/>
              <a:defRPr sz="1067"/>
            </a:lvl4pPr>
            <a:lvl5pPr marL="2286000" lvl="4" indent="-228600" algn="l">
              <a:lnSpc>
                <a:spcPct val="90000"/>
              </a:lnSpc>
              <a:spcBef>
                <a:spcPts val="533"/>
              </a:spcBef>
              <a:spcAft>
                <a:spcPts val="0"/>
              </a:spcAft>
              <a:buClr>
                <a:schemeClr val="dk1"/>
              </a:buClr>
              <a:buSzPts val="800"/>
              <a:buNone/>
              <a:defRPr sz="1067"/>
            </a:lvl5pPr>
            <a:lvl6pPr marL="2743200" lvl="5" indent="-228600" algn="l">
              <a:lnSpc>
                <a:spcPct val="90000"/>
              </a:lnSpc>
              <a:spcBef>
                <a:spcPts val="533"/>
              </a:spcBef>
              <a:spcAft>
                <a:spcPts val="0"/>
              </a:spcAft>
              <a:buClr>
                <a:schemeClr val="dk1"/>
              </a:buClr>
              <a:buSzPts val="800"/>
              <a:buNone/>
              <a:defRPr sz="1067"/>
            </a:lvl6pPr>
            <a:lvl7pPr marL="3200400" lvl="6" indent="-228600" algn="l">
              <a:lnSpc>
                <a:spcPct val="90000"/>
              </a:lnSpc>
              <a:spcBef>
                <a:spcPts val="533"/>
              </a:spcBef>
              <a:spcAft>
                <a:spcPts val="0"/>
              </a:spcAft>
              <a:buClr>
                <a:schemeClr val="dk1"/>
              </a:buClr>
              <a:buSzPts val="800"/>
              <a:buNone/>
              <a:defRPr sz="1067"/>
            </a:lvl7pPr>
            <a:lvl8pPr marL="3657600" lvl="7" indent="-228600" algn="l">
              <a:lnSpc>
                <a:spcPct val="90000"/>
              </a:lnSpc>
              <a:spcBef>
                <a:spcPts val="533"/>
              </a:spcBef>
              <a:spcAft>
                <a:spcPts val="0"/>
              </a:spcAft>
              <a:buClr>
                <a:schemeClr val="dk1"/>
              </a:buClr>
              <a:buSzPts val="800"/>
              <a:buNone/>
              <a:defRPr sz="1067"/>
            </a:lvl8pPr>
            <a:lvl9pPr marL="4114800" lvl="8" indent="-228600" algn="l">
              <a:lnSpc>
                <a:spcPct val="90000"/>
              </a:lnSpc>
              <a:spcBef>
                <a:spcPts val="533"/>
              </a:spcBef>
              <a:spcAft>
                <a:spcPts val="0"/>
              </a:spcAft>
              <a:buClr>
                <a:schemeClr val="dk1"/>
              </a:buClr>
              <a:buSzPts val="800"/>
              <a:buNone/>
              <a:defRPr sz="1067"/>
            </a:lvl9pPr>
          </a:lstStyle>
          <a:p>
            <a:endParaRPr/>
          </a:p>
        </p:txBody>
      </p:sp>
      <p:sp>
        <p:nvSpPr>
          <p:cNvPr id="89" name="Google Shape;89;p89"/>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0" name="Google Shape;90;p89"/>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1" name="Google Shape;91;p89"/>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92"/>
        <p:cNvGrpSpPr/>
        <p:nvPr/>
      </p:nvGrpSpPr>
      <p:grpSpPr>
        <a:xfrm>
          <a:off x="0" y="0"/>
          <a:ext cx="0" cy="0"/>
          <a:chOff x="0" y="0"/>
          <a:chExt cx="0" cy="0"/>
        </a:xfrm>
      </p:grpSpPr>
      <p:sp>
        <p:nvSpPr>
          <p:cNvPr id="93" name="Google Shape;93;p90"/>
          <p:cNvSpPr txBox="1">
            <a:spLocks noGrp="1"/>
          </p:cNvSpPr>
          <p:nvPr>
            <p:ph type="title"/>
          </p:nvPr>
        </p:nvSpPr>
        <p:spPr>
          <a:xfrm>
            <a:off x="831851" y="1709739"/>
            <a:ext cx="10515600" cy="28528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4500"/>
              <a:buFont typeface="Calibri"/>
              <a:buNone/>
              <a:defRPr sz="60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4" name="Google Shape;94;p90"/>
          <p:cNvSpPr txBox="1">
            <a:spLocks noGrp="1"/>
          </p:cNvSpPr>
          <p:nvPr>
            <p:ph type="body" idx="1"/>
          </p:nvPr>
        </p:nvSpPr>
        <p:spPr>
          <a:xfrm>
            <a:off x="831851" y="4589463"/>
            <a:ext cx="10515600" cy="15004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1067"/>
              </a:spcBef>
              <a:spcAft>
                <a:spcPts val="0"/>
              </a:spcAft>
              <a:buClr>
                <a:srgbClr val="888888"/>
              </a:buClr>
              <a:buSzPts val="1800"/>
              <a:buNone/>
              <a:defRPr sz="2400">
                <a:solidFill>
                  <a:srgbClr val="888888"/>
                </a:solidFill>
              </a:defRPr>
            </a:lvl1pPr>
            <a:lvl2pPr marL="914400" lvl="1" indent="-228600" algn="l">
              <a:lnSpc>
                <a:spcPct val="90000"/>
              </a:lnSpc>
              <a:spcBef>
                <a:spcPts val="533"/>
              </a:spcBef>
              <a:spcAft>
                <a:spcPts val="0"/>
              </a:spcAft>
              <a:buClr>
                <a:srgbClr val="888888"/>
              </a:buClr>
              <a:buSzPts val="1500"/>
              <a:buNone/>
              <a:defRPr sz="2000">
                <a:solidFill>
                  <a:srgbClr val="888888"/>
                </a:solidFill>
              </a:defRPr>
            </a:lvl2pPr>
            <a:lvl3pPr marL="1371600" lvl="2" indent="-228600" algn="l">
              <a:lnSpc>
                <a:spcPct val="90000"/>
              </a:lnSpc>
              <a:spcBef>
                <a:spcPts val="533"/>
              </a:spcBef>
              <a:spcAft>
                <a:spcPts val="0"/>
              </a:spcAft>
              <a:buClr>
                <a:srgbClr val="888888"/>
              </a:buClr>
              <a:buSzPts val="1400"/>
              <a:buNone/>
              <a:defRPr sz="1867">
                <a:solidFill>
                  <a:srgbClr val="888888"/>
                </a:solidFill>
              </a:defRPr>
            </a:lvl3pPr>
            <a:lvl4pPr marL="1828800" lvl="3" indent="-228600" algn="l">
              <a:lnSpc>
                <a:spcPct val="90000"/>
              </a:lnSpc>
              <a:spcBef>
                <a:spcPts val="533"/>
              </a:spcBef>
              <a:spcAft>
                <a:spcPts val="0"/>
              </a:spcAft>
              <a:buClr>
                <a:srgbClr val="888888"/>
              </a:buClr>
              <a:buSzPts val="1200"/>
              <a:buNone/>
              <a:defRPr sz="1600">
                <a:solidFill>
                  <a:srgbClr val="888888"/>
                </a:solidFill>
              </a:defRPr>
            </a:lvl4pPr>
            <a:lvl5pPr marL="2286000" lvl="4" indent="-228600" algn="l">
              <a:lnSpc>
                <a:spcPct val="90000"/>
              </a:lnSpc>
              <a:spcBef>
                <a:spcPts val="533"/>
              </a:spcBef>
              <a:spcAft>
                <a:spcPts val="0"/>
              </a:spcAft>
              <a:buClr>
                <a:srgbClr val="888888"/>
              </a:buClr>
              <a:buSzPts val="1200"/>
              <a:buNone/>
              <a:defRPr sz="1600">
                <a:solidFill>
                  <a:srgbClr val="888888"/>
                </a:solidFill>
              </a:defRPr>
            </a:lvl5pPr>
            <a:lvl6pPr marL="2743200" lvl="5" indent="-228600" algn="l">
              <a:lnSpc>
                <a:spcPct val="90000"/>
              </a:lnSpc>
              <a:spcBef>
                <a:spcPts val="533"/>
              </a:spcBef>
              <a:spcAft>
                <a:spcPts val="0"/>
              </a:spcAft>
              <a:buClr>
                <a:srgbClr val="888888"/>
              </a:buClr>
              <a:buSzPts val="1200"/>
              <a:buNone/>
              <a:defRPr sz="1600">
                <a:solidFill>
                  <a:srgbClr val="888888"/>
                </a:solidFill>
              </a:defRPr>
            </a:lvl6pPr>
            <a:lvl7pPr marL="3200400" lvl="6" indent="-228600" algn="l">
              <a:lnSpc>
                <a:spcPct val="90000"/>
              </a:lnSpc>
              <a:spcBef>
                <a:spcPts val="533"/>
              </a:spcBef>
              <a:spcAft>
                <a:spcPts val="0"/>
              </a:spcAft>
              <a:buClr>
                <a:srgbClr val="888888"/>
              </a:buClr>
              <a:buSzPts val="1200"/>
              <a:buNone/>
              <a:defRPr sz="1600">
                <a:solidFill>
                  <a:srgbClr val="888888"/>
                </a:solidFill>
              </a:defRPr>
            </a:lvl7pPr>
            <a:lvl8pPr marL="3657600" lvl="7" indent="-228600" algn="l">
              <a:lnSpc>
                <a:spcPct val="90000"/>
              </a:lnSpc>
              <a:spcBef>
                <a:spcPts val="533"/>
              </a:spcBef>
              <a:spcAft>
                <a:spcPts val="0"/>
              </a:spcAft>
              <a:buClr>
                <a:srgbClr val="888888"/>
              </a:buClr>
              <a:buSzPts val="1200"/>
              <a:buNone/>
              <a:defRPr sz="1600">
                <a:solidFill>
                  <a:srgbClr val="888888"/>
                </a:solidFill>
              </a:defRPr>
            </a:lvl8pPr>
            <a:lvl9pPr marL="4114800" lvl="8" indent="-228600" algn="l">
              <a:lnSpc>
                <a:spcPct val="90000"/>
              </a:lnSpc>
              <a:spcBef>
                <a:spcPts val="533"/>
              </a:spcBef>
              <a:spcAft>
                <a:spcPts val="0"/>
              </a:spcAft>
              <a:buClr>
                <a:srgbClr val="888888"/>
              </a:buClr>
              <a:buSzPts val="1200"/>
              <a:buNone/>
              <a:defRPr sz="1600">
                <a:solidFill>
                  <a:srgbClr val="888888"/>
                </a:solidFill>
              </a:defRPr>
            </a:lvl9pPr>
          </a:lstStyle>
          <a:p>
            <a:endParaRPr/>
          </a:p>
        </p:txBody>
      </p:sp>
      <p:sp>
        <p:nvSpPr>
          <p:cNvPr id="95" name="Google Shape;95;p90"/>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6" name="Google Shape;96;p90"/>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7" name="Google Shape;97;p90"/>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98"/>
        <p:cNvGrpSpPr/>
        <p:nvPr/>
      </p:nvGrpSpPr>
      <p:grpSpPr>
        <a:xfrm>
          <a:off x="0" y="0"/>
          <a:ext cx="0" cy="0"/>
          <a:chOff x="0" y="0"/>
          <a:chExt cx="0" cy="0"/>
        </a:xfrm>
      </p:grpSpPr>
      <p:sp>
        <p:nvSpPr>
          <p:cNvPr id="99" name="Google Shape;99;p91"/>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0" name="Google Shape;100;p91"/>
          <p:cNvSpPr txBox="1">
            <a:spLocks noGrp="1"/>
          </p:cNvSpPr>
          <p:nvPr>
            <p:ph type="body" idx="1"/>
          </p:nvPr>
        </p:nvSpPr>
        <p:spPr>
          <a:xfrm>
            <a:off x="838200" y="1825625"/>
            <a:ext cx="10515600" cy="43512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01" name="Google Shape;101;p91"/>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2" name="Google Shape;102;p91"/>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3" name="Google Shape;103;p91"/>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04"/>
        <p:cNvGrpSpPr/>
        <p:nvPr/>
      </p:nvGrpSpPr>
      <p:grpSpPr>
        <a:xfrm>
          <a:off x="0" y="0"/>
          <a:ext cx="0" cy="0"/>
          <a:chOff x="0" y="0"/>
          <a:chExt cx="0" cy="0"/>
        </a:xfrm>
      </p:grpSpPr>
      <p:sp>
        <p:nvSpPr>
          <p:cNvPr id="105" name="Google Shape;105;p92"/>
          <p:cNvSpPr txBox="1">
            <a:spLocks noGrp="1"/>
          </p:cNvSpPr>
          <p:nvPr>
            <p:ph type="ctrTitle"/>
          </p:nvPr>
        </p:nvSpPr>
        <p:spPr>
          <a:xfrm>
            <a:off x="1524000" y="1122363"/>
            <a:ext cx="9144000" cy="2387600"/>
          </a:xfrm>
          <a:prstGeom prst="rect">
            <a:avLst/>
          </a:prstGeom>
          <a:noFill/>
          <a:ln>
            <a:noFill/>
          </a:ln>
        </p:spPr>
        <p:txBody>
          <a:bodyPr spcFirstLastPara="1" wrap="square" lIns="68575" tIns="34275" rIns="68575" bIns="34275" anchor="b" anchorCtr="0">
            <a:noAutofit/>
          </a:bodyPr>
          <a:lstStyle>
            <a:lvl1pPr lvl="0" algn="ctr">
              <a:lnSpc>
                <a:spcPct val="90000"/>
              </a:lnSpc>
              <a:spcBef>
                <a:spcPts val="0"/>
              </a:spcBef>
              <a:spcAft>
                <a:spcPts val="0"/>
              </a:spcAft>
              <a:buClr>
                <a:schemeClr val="dk1"/>
              </a:buClr>
              <a:buSzPts val="4500"/>
              <a:buFont typeface="Calibri"/>
              <a:buNone/>
              <a:defRPr sz="60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6" name="Google Shape;106;p92"/>
          <p:cNvSpPr txBox="1">
            <a:spLocks noGrp="1"/>
          </p:cNvSpPr>
          <p:nvPr>
            <p:ph type="subTitle" idx="1"/>
          </p:nvPr>
        </p:nvSpPr>
        <p:spPr>
          <a:xfrm>
            <a:off x="1524000" y="3602037"/>
            <a:ext cx="9144000" cy="1655600"/>
          </a:xfrm>
          <a:prstGeom prst="rect">
            <a:avLst/>
          </a:prstGeom>
          <a:noFill/>
          <a:ln>
            <a:noFill/>
          </a:ln>
        </p:spPr>
        <p:txBody>
          <a:bodyPr spcFirstLastPara="1" wrap="square" lIns="68575" tIns="34275" rIns="68575" bIns="34275" anchor="t" anchorCtr="0">
            <a:noAutofit/>
          </a:bodyPr>
          <a:lstStyle>
            <a:lvl1pPr lvl="0" algn="ctr">
              <a:lnSpc>
                <a:spcPct val="90000"/>
              </a:lnSpc>
              <a:spcBef>
                <a:spcPts val="1067"/>
              </a:spcBef>
              <a:spcAft>
                <a:spcPts val="0"/>
              </a:spcAft>
              <a:buClr>
                <a:schemeClr val="dk1"/>
              </a:buClr>
              <a:buSzPts val="1800"/>
              <a:buNone/>
              <a:defRPr sz="2400"/>
            </a:lvl1pPr>
            <a:lvl2pPr lvl="1" algn="ctr">
              <a:lnSpc>
                <a:spcPct val="90000"/>
              </a:lnSpc>
              <a:spcBef>
                <a:spcPts val="533"/>
              </a:spcBef>
              <a:spcAft>
                <a:spcPts val="0"/>
              </a:spcAft>
              <a:buClr>
                <a:schemeClr val="dk1"/>
              </a:buClr>
              <a:buSzPts val="1500"/>
              <a:buNone/>
              <a:defRPr sz="2000"/>
            </a:lvl2pPr>
            <a:lvl3pPr lvl="2" algn="ctr">
              <a:lnSpc>
                <a:spcPct val="90000"/>
              </a:lnSpc>
              <a:spcBef>
                <a:spcPts val="533"/>
              </a:spcBef>
              <a:spcAft>
                <a:spcPts val="0"/>
              </a:spcAft>
              <a:buClr>
                <a:schemeClr val="dk1"/>
              </a:buClr>
              <a:buSzPts val="1400"/>
              <a:buNone/>
              <a:defRPr sz="1867"/>
            </a:lvl3pPr>
            <a:lvl4pPr lvl="3" algn="ctr">
              <a:lnSpc>
                <a:spcPct val="90000"/>
              </a:lnSpc>
              <a:spcBef>
                <a:spcPts val="533"/>
              </a:spcBef>
              <a:spcAft>
                <a:spcPts val="0"/>
              </a:spcAft>
              <a:buClr>
                <a:schemeClr val="dk1"/>
              </a:buClr>
              <a:buSzPts val="1200"/>
              <a:buNone/>
              <a:defRPr sz="1600"/>
            </a:lvl4pPr>
            <a:lvl5pPr lvl="4" algn="ctr">
              <a:lnSpc>
                <a:spcPct val="90000"/>
              </a:lnSpc>
              <a:spcBef>
                <a:spcPts val="533"/>
              </a:spcBef>
              <a:spcAft>
                <a:spcPts val="0"/>
              </a:spcAft>
              <a:buClr>
                <a:schemeClr val="dk1"/>
              </a:buClr>
              <a:buSzPts val="1200"/>
              <a:buNone/>
              <a:defRPr sz="1600"/>
            </a:lvl5pPr>
            <a:lvl6pPr lvl="5" algn="ctr">
              <a:lnSpc>
                <a:spcPct val="90000"/>
              </a:lnSpc>
              <a:spcBef>
                <a:spcPts val="533"/>
              </a:spcBef>
              <a:spcAft>
                <a:spcPts val="0"/>
              </a:spcAft>
              <a:buClr>
                <a:schemeClr val="dk1"/>
              </a:buClr>
              <a:buSzPts val="1200"/>
              <a:buNone/>
              <a:defRPr sz="1600"/>
            </a:lvl6pPr>
            <a:lvl7pPr lvl="6" algn="ctr">
              <a:lnSpc>
                <a:spcPct val="90000"/>
              </a:lnSpc>
              <a:spcBef>
                <a:spcPts val="533"/>
              </a:spcBef>
              <a:spcAft>
                <a:spcPts val="0"/>
              </a:spcAft>
              <a:buClr>
                <a:schemeClr val="dk1"/>
              </a:buClr>
              <a:buSzPts val="1200"/>
              <a:buNone/>
              <a:defRPr sz="1600"/>
            </a:lvl7pPr>
            <a:lvl8pPr lvl="7" algn="ctr">
              <a:lnSpc>
                <a:spcPct val="90000"/>
              </a:lnSpc>
              <a:spcBef>
                <a:spcPts val="533"/>
              </a:spcBef>
              <a:spcAft>
                <a:spcPts val="0"/>
              </a:spcAft>
              <a:buClr>
                <a:schemeClr val="dk1"/>
              </a:buClr>
              <a:buSzPts val="1200"/>
              <a:buNone/>
              <a:defRPr sz="1600"/>
            </a:lvl8pPr>
            <a:lvl9pPr lvl="8" algn="ctr">
              <a:lnSpc>
                <a:spcPct val="90000"/>
              </a:lnSpc>
              <a:spcBef>
                <a:spcPts val="533"/>
              </a:spcBef>
              <a:spcAft>
                <a:spcPts val="0"/>
              </a:spcAft>
              <a:buClr>
                <a:schemeClr val="dk1"/>
              </a:buClr>
              <a:buSzPts val="1200"/>
              <a:buNone/>
              <a:defRPr sz="1600"/>
            </a:lvl9pPr>
          </a:lstStyle>
          <a:p>
            <a:endParaRPr/>
          </a:p>
        </p:txBody>
      </p:sp>
      <p:sp>
        <p:nvSpPr>
          <p:cNvPr id="107" name="Google Shape;107;p92"/>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8" name="Google Shape;108;p92"/>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9" name="Google Shape;109;p92"/>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10"/>
        <p:cNvGrpSpPr/>
        <p:nvPr/>
      </p:nvGrpSpPr>
      <p:grpSpPr>
        <a:xfrm>
          <a:off x="0" y="0"/>
          <a:ext cx="0" cy="0"/>
          <a:chOff x="0" y="0"/>
          <a:chExt cx="0" cy="0"/>
        </a:xfrm>
      </p:grpSpPr>
      <p:sp>
        <p:nvSpPr>
          <p:cNvPr id="111" name="Google Shape;111;p93"/>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2" name="Google Shape;112;p93"/>
          <p:cNvSpPr txBox="1">
            <a:spLocks noGrp="1"/>
          </p:cNvSpPr>
          <p:nvPr>
            <p:ph type="body" idx="1"/>
          </p:nvPr>
        </p:nvSpPr>
        <p:spPr>
          <a:xfrm>
            <a:off x="838200" y="1825625"/>
            <a:ext cx="5181600" cy="43512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13" name="Google Shape;113;p93"/>
          <p:cNvSpPr txBox="1">
            <a:spLocks noGrp="1"/>
          </p:cNvSpPr>
          <p:nvPr>
            <p:ph type="body" idx="2"/>
          </p:nvPr>
        </p:nvSpPr>
        <p:spPr>
          <a:xfrm>
            <a:off x="6172200" y="1825625"/>
            <a:ext cx="5181600" cy="43512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14" name="Google Shape;114;p93"/>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5" name="Google Shape;115;p93"/>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6" name="Google Shape;116;p93"/>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17"/>
        <p:cNvGrpSpPr/>
        <p:nvPr/>
      </p:nvGrpSpPr>
      <p:grpSpPr>
        <a:xfrm>
          <a:off x="0" y="0"/>
          <a:ext cx="0" cy="0"/>
          <a:chOff x="0" y="0"/>
          <a:chExt cx="0" cy="0"/>
        </a:xfrm>
      </p:grpSpPr>
      <p:sp>
        <p:nvSpPr>
          <p:cNvPr id="118" name="Google Shape;118;p94"/>
          <p:cNvSpPr txBox="1">
            <a:spLocks noGrp="1"/>
          </p:cNvSpPr>
          <p:nvPr>
            <p:ph type="title"/>
          </p:nvPr>
        </p:nvSpPr>
        <p:spPr>
          <a:xfrm>
            <a:off x="839788"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9" name="Google Shape;119;p94"/>
          <p:cNvSpPr txBox="1">
            <a:spLocks noGrp="1"/>
          </p:cNvSpPr>
          <p:nvPr>
            <p:ph type="body" idx="1"/>
          </p:nvPr>
        </p:nvSpPr>
        <p:spPr>
          <a:xfrm>
            <a:off x="839788" y="1681163"/>
            <a:ext cx="5158000" cy="824000"/>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1067"/>
              </a:spcBef>
              <a:spcAft>
                <a:spcPts val="0"/>
              </a:spcAft>
              <a:buClr>
                <a:schemeClr val="dk1"/>
              </a:buClr>
              <a:buSzPts val="1800"/>
              <a:buNone/>
              <a:defRPr sz="2400" b="1"/>
            </a:lvl1pPr>
            <a:lvl2pPr marL="914400" lvl="1" indent="-228600" algn="l">
              <a:lnSpc>
                <a:spcPct val="90000"/>
              </a:lnSpc>
              <a:spcBef>
                <a:spcPts val="533"/>
              </a:spcBef>
              <a:spcAft>
                <a:spcPts val="0"/>
              </a:spcAft>
              <a:buClr>
                <a:schemeClr val="dk1"/>
              </a:buClr>
              <a:buSzPts val="1500"/>
              <a:buNone/>
              <a:defRPr sz="2000" b="1"/>
            </a:lvl2pPr>
            <a:lvl3pPr marL="1371600" lvl="2" indent="-228600" algn="l">
              <a:lnSpc>
                <a:spcPct val="90000"/>
              </a:lnSpc>
              <a:spcBef>
                <a:spcPts val="533"/>
              </a:spcBef>
              <a:spcAft>
                <a:spcPts val="0"/>
              </a:spcAft>
              <a:buClr>
                <a:schemeClr val="dk1"/>
              </a:buClr>
              <a:buSzPts val="1400"/>
              <a:buNone/>
              <a:defRPr sz="1867" b="1"/>
            </a:lvl3pPr>
            <a:lvl4pPr marL="1828800" lvl="3" indent="-228600" algn="l">
              <a:lnSpc>
                <a:spcPct val="90000"/>
              </a:lnSpc>
              <a:spcBef>
                <a:spcPts val="533"/>
              </a:spcBef>
              <a:spcAft>
                <a:spcPts val="0"/>
              </a:spcAft>
              <a:buClr>
                <a:schemeClr val="dk1"/>
              </a:buClr>
              <a:buSzPts val="1200"/>
              <a:buNone/>
              <a:defRPr sz="1600" b="1"/>
            </a:lvl4pPr>
            <a:lvl5pPr marL="2286000" lvl="4" indent="-228600" algn="l">
              <a:lnSpc>
                <a:spcPct val="90000"/>
              </a:lnSpc>
              <a:spcBef>
                <a:spcPts val="533"/>
              </a:spcBef>
              <a:spcAft>
                <a:spcPts val="0"/>
              </a:spcAft>
              <a:buClr>
                <a:schemeClr val="dk1"/>
              </a:buClr>
              <a:buSzPts val="1200"/>
              <a:buNone/>
              <a:defRPr sz="1600" b="1"/>
            </a:lvl5pPr>
            <a:lvl6pPr marL="2743200" lvl="5" indent="-228600" algn="l">
              <a:lnSpc>
                <a:spcPct val="90000"/>
              </a:lnSpc>
              <a:spcBef>
                <a:spcPts val="533"/>
              </a:spcBef>
              <a:spcAft>
                <a:spcPts val="0"/>
              </a:spcAft>
              <a:buClr>
                <a:schemeClr val="dk1"/>
              </a:buClr>
              <a:buSzPts val="1200"/>
              <a:buNone/>
              <a:defRPr sz="1600" b="1"/>
            </a:lvl6pPr>
            <a:lvl7pPr marL="3200400" lvl="6" indent="-228600" algn="l">
              <a:lnSpc>
                <a:spcPct val="90000"/>
              </a:lnSpc>
              <a:spcBef>
                <a:spcPts val="533"/>
              </a:spcBef>
              <a:spcAft>
                <a:spcPts val="0"/>
              </a:spcAft>
              <a:buClr>
                <a:schemeClr val="dk1"/>
              </a:buClr>
              <a:buSzPts val="1200"/>
              <a:buNone/>
              <a:defRPr sz="1600" b="1"/>
            </a:lvl7pPr>
            <a:lvl8pPr marL="3657600" lvl="7" indent="-228600" algn="l">
              <a:lnSpc>
                <a:spcPct val="90000"/>
              </a:lnSpc>
              <a:spcBef>
                <a:spcPts val="533"/>
              </a:spcBef>
              <a:spcAft>
                <a:spcPts val="0"/>
              </a:spcAft>
              <a:buClr>
                <a:schemeClr val="dk1"/>
              </a:buClr>
              <a:buSzPts val="1200"/>
              <a:buNone/>
              <a:defRPr sz="1600" b="1"/>
            </a:lvl8pPr>
            <a:lvl9pPr marL="4114800" lvl="8" indent="-228600" algn="l">
              <a:lnSpc>
                <a:spcPct val="90000"/>
              </a:lnSpc>
              <a:spcBef>
                <a:spcPts val="533"/>
              </a:spcBef>
              <a:spcAft>
                <a:spcPts val="0"/>
              </a:spcAft>
              <a:buClr>
                <a:schemeClr val="dk1"/>
              </a:buClr>
              <a:buSzPts val="1200"/>
              <a:buNone/>
              <a:defRPr sz="1600" b="1"/>
            </a:lvl9pPr>
          </a:lstStyle>
          <a:p>
            <a:endParaRPr/>
          </a:p>
        </p:txBody>
      </p:sp>
      <p:sp>
        <p:nvSpPr>
          <p:cNvPr id="120" name="Google Shape;120;p94"/>
          <p:cNvSpPr txBox="1">
            <a:spLocks noGrp="1"/>
          </p:cNvSpPr>
          <p:nvPr>
            <p:ph type="body" idx="2"/>
          </p:nvPr>
        </p:nvSpPr>
        <p:spPr>
          <a:xfrm>
            <a:off x="839788" y="2505075"/>
            <a:ext cx="5158000" cy="36848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21" name="Google Shape;121;p94"/>
          <p:cNvSpPr txBox="1">
            <a:spLocks noGrp="1"/>
          </p:cNvSpPr>
          <p:nvPr>
            <p:ph type="body" idx="3"/>
          </p:nvPr>
        </p:nvSpPr>
        <p:spPr>
          <a:xfrm>
            <a:off x="6172200" y="1681163"/>
            <a:ext cx="5183200" cy="824000"/>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1067"/>
              </a:spcBef>
              <a:spcAft>
                <a:spcPts val="0"/>
              </a:spcAft>
              <a:buClr>
                <a:schemeClr val="dk1"/>
              </a:buClr>
              <a:buSzPts val="1800"/>
              <a:buNone/>
              <a:defRPr sz="2400" b="1"/>
            </a:lvl1pPr>
            <a:lvl2pPr marL="914400" lvl="1" indent="-228600" algn="l">
              <a:lnSpc>
                <a:spcPct val="90000"/>
              </a:lnSpc>
              <a:spcBef>
                <a:spcPts val="533"/>
              </a:spcBef>
              <a:spcAft>
                <a:spcPts val="0"/>
              </a:spcAft>
              <a:buClr>
                <a:schemeClr val="dk1"/>
              </a:buClr>
              <a:buSzPts val="1500"/>
              <a:buNone/>
              <a:defRPr sz="2000" b="1"/>
            </a:lvl2pPr>
            <a:lvl3pPr marL="1371600" lvl="2" indent="-228600" algn="l">
              <a:lnSpc>
                <a:spcPct val="90000"/>
              </a:lnSpc>
              <a:spcBef>
                <a:spcPts val="533"/>
              </a:spcBef>
              <a:spcAft>
                <a:spcPts val="0"/>
              </a:spcAft>
              <a:buClr>
                <a:schemeClr val="dk1"/>
              </a:buClr>
              <a:buSzPts val="1400"/>
              <a:buNone/>
              <a:defRPr sz="1867" b="1"/>
            </a:lvl3pPr>
            <a:lvl4pPr marL="1828800" lvl="3" indent="-228600" algn="l">
              <a:lnSpc>
                <a:spcPct val="90000"/>
              </a:lnSpc>
              <a:spcBef>
                <a:spcPts val="533"/>
              </a:spcBef>
              <a:spcAft>
                <a:spcPts val="0"/>
              </a:spcAft>
              <a:buClr>
                <a:schemeClr val="dk1"/>
              </a:buClr>
              <a:buSzPts val="1200"/>
              <a:buNone/>
              <a:defRPr sz="1600" b="1"/>
            </a:lvl4pPr>
            <a:lvl5pPr marL="2286000" lvl="4" indent="-228600" algn="l">
              <a:lnSpc>
                <a:spcPct val="90000"/>
              </a:lnSpc>
              <a:spcBef>
                <a:spcPts val="533"/>
              </a:spcBef>
              <a:spcAft>
                <a:spcPts val="0"/>
              </a:spcAft>
              <a:buClr>
                <a:schemeClr val="dk1"/>
              </a:buClr>
              <a:buSzPts val="1200"/>
              <a:buNone/>
              <a:defRPr sz="1600" b="1"/>
            </a:lvl5pPr>
            <a:lvl6pPr marL="2743200" lvl="5" indent="-228600" algn="l">
              <a:lnSpc>
                <a:spcPct val="90000"/>
              </a:lnSpc>
              <a:spcBef>
                <a:spcPts val="533"/>
              </a:spcBef>
              <a:spcAft>
                <a:spcPts val="0"/>
              </a:spcAft>
              <a:buClr>
                <a:schemeClr val="dk1"/>
              </a:buClr>
              <a:buSzPts val="1200"/>
              <a:buNone/>
              <a:defRPr sz="1600" b="1"/>
            </a:lvl6pPr>
            <a:lvl7pPr marL="3200400" lvl="6" indent="-228600" algn="l">
              <a:lnSpc>
                <a:spcPct val="90000"/>
              </a:lnSpc>
              <a:spcBef>
                <a:spcPts val="533"/>
              </a:spcBef>
              <a:spcAft>
                <a:spcPts val="0"/>
              </a:spcAft>
              <a:buClr>
                <a:schemeClr val="dk1"/>
              </a:buClr>
              <a:buSzPts val="1200"/>
              <a:buNone/>
              <a:defRPr sz="1600" b="1"/>
            </a:lvl7pPr>
            <a:lvl8pPr marL="3657600" lvl="7" indent="-228600" algn="l">
              <a:lnSpc>
                <a:spcPct val="90000"/>
              </a:lnSpc>
              <a:spcBef>
                <a:spcPts val="533"/>
              </a:spcBef>
              <a:spcAft>
                <a:spcPts val="0"/>
              </a:spcAft>
              <a:buClr>
                <a:schemeClr val="dk1"/>
              </a:buClr>
              <a:buSzPts val="1200"/>
              <a:buNone/>
              <a:defRPr sz="1600" b="1"/>
            </a:lvl8pPr>
            <a:lvl9pPr marL="4114800" lvl="8" indent="-228600" algn="l">
              <a:lnSpc>
                <a:spcPct val="90000"/>
              </a:lnSpc>
              <a:spcBef>
                <a:spcPts val="533"/>
              </a:spcBef>
              <a:spcAft>
                <a:spcPts val="0"/>
              </a:spcAft>
              <a:buClr>
                <a:schemeClr val="dk1"/>
              </a:buClr>
              <a:buSzPts val="1200"/>
              <a:buNone/>
              <a:defRPr sz="1600" b="1"/>
            </a:lvl9pPr>
          </a:lstStyle>
          <a:p>
            <a:endParaRPr/>
          </a:p>
        </p:txBody>
      </p:sp>
      <p:sp>
        <p:nvSpPr>
          <p:cNvPr id="122" name="Google Shape;122;p94"/>
          <p:cNvSpPr txBox="1">
            <a:spLocks noGrp="1"/>
          </p:cNvSpPr>
          <p:nvPr>
            <p:ph type="body" idx="4"/>
          </p:nvPr>
        </p:nvSpPr>
        <p:spPr>
          <a:xfrm>
            <a:off x="6172200" y="2505075"/>
            <a:ext cx="5183200" cy="36848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23" name="Google Shape;123;p94"/>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4" name="Google Shape;124;p94"/>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5" name="Google Shape;125;p94"/>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26"/>
        <p:cNvGrpSpPr/>
        <p:nvPr/>
      </p:nvGrpSpPr>
      <p:grpSpPr>
        <a:xfrm>
          <a:off x="0" y="0"/>
          <a:ext cx="0" cy="0"/>
          <a:chOff x="0" y="0"/>
          <a:chExt cx="0" cy="0"/>
        </a:xfrm>
      </p:grpSpPr>
      <p:sp>
        <p:nvSpPr>
          <p:cNvPr id="127" name="Google Shape;127;p95"/>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8" name="Google Shape;128;p95"/>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9" name="Google Shape;129;p95"/>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0" name="Google Shape;130;p95"/>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31"/>
        <p:cNvGrpSpPr/>
        <p:nvPr/>
      </p:nvGrpSpPr>
      <p:grpSpPr>
        <a:xfrm>
          <a:off x="0" y="0"/>
          <a:ext cx="0" cy="0"/>
          <a:chOff x="0" y="0"/>
          <a:chExt cx="0" cy="0"/>
        </a:xfrm>
      </p:grpSpPr>
      <p:sp>
        <p:nvSpPr>
          <p:cNvPr id="132" name="Google Shape;132;p96"/>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3" name="Google Shape;133;p96"/>
          <p:cNvSpPr txBox="1">
            <a:spLocks noGrp="1"/>
          </p:cNvSpPr>
          <p:nvPr>
            <p:ph type="body" idx="1"/>
          </p:nvPr>
        </p:nvSpPr>
        <p:spPr>
          <a:xfrm rot="5400000">
            <a:off x="3920400" y="-1256575"/>
            <a:ext cx="4351200" cy="105156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34" name="Google Shape;134;p96"/>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5" name="Google Shape;135;p96"/>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6" name="Google Shape;136;p96"/>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5"/>
        <p:cNvGrpSpPr/>
        <p:nvPr/>
      </p:nvGrpSpPr>
      <p:grpSpPr>
        <a:xfrm>
          <a:off x="0" y="0"/>
          <a:ext cx="0" cy="0"/>
          <a:chOff x="0" y="0"/>
          <a:chExt cx="0" cy="0"/>
        </a:xfrm>
      </p:grpSpPr>
      <p:sp>
        <p:nvSpPr>
          <p:cNvPr id="16" name="Google Shape;16;p4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41"/>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8" name="Google Shape;18;p41"/>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9" name="Google Shape;19;p4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4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4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37"/>
        <p:cNvGrpSpPr/>
        <p:nvPr/>
      </p:nvGrpSpPr>
      <p:grpSpPr>
        <a:xfrm>
          <a:off x="0" y="0"/>
          <a:ext cx="0" cy="0"/>
          <a:chOff x="0" y="0"/>
          <a:chExt cx="0" cy="0"/>
        </a:xfrm>
      </p:grpSpPr>
      <p:sp>
        <p:nvSpPr>
          <p:cNvPr id="138" name="Google Shape;138;p97"/>
          <p:cNvSpPr txBox="1">
            <a:spLocks noGrp="1"/>
          </p:cNvSpPr>
          <p:nvPr>
            <p:ph type="title"/>
          </p:nvPr>
        </p:nvSpPr>
        <p:spPr>
          <a:xfrm rot="5400000">
            <a:off x="7133400" y="1956725"/>
            <a:ext cx="5812000" cy="26288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9" name="Google Shape;139;p97"/>
          <p:cNvSpPr txBox="1">
            <a:spLocks noGrp="1"/>
          </p:cNvSpPr>
          <p:nvPr>
            <p:ph type="body" idx="1"/>
          </p:nvPr>
        </p:nvSpPr>
        <p:spPr>
          <a:xfrm rot="5400000">
            <a:off x="1799300" y="-596075"/>
            <a:ext cx="5812000" cy="77344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40" name="Google Shape;140;p97"/>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1" name="Google Shape;141;p97"/>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2" name="Google Shape;142;p97"/>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9"/>
        <p:cNvGrpSpPr/>
        <p:nvPr/>
      </p:nvGrpSpPr>
      <p:grpSpPr>
        <a:xfrm>
          <a:off x="0" y="0"/>
          <a:ext cx="0" cy="0"/>
          <a:chOff x="0" y="0"/>
          <a:chExt cx="0" cy="0"/>
        </a:xfrm>
      </p:grpSpPr>
      <p:sp>
        <p:nvSpPr>
          <p:cNvPr id="150" name="Google Shape;150;p8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51" name="Google Shape;151;p8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52" name="Google Shape;152;p8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53"/>
        <p:cNvGrpSpPr/>
        <p:nvPr/>
      </p:nvGrpSpPr>
      <p:grpSpPr>
        <a:xfrm>
          <a:off x="0" y="0"/>
          <a:ext cx="0" cy="0"/>
          <a:chOff x="0" y="0"/>
          <a:chExt cx="0" cy="0"/>
        </a:xfrm>
      </p:grpSpPr>
      <p:sp>
        <p:nvSpPr>
          <p:cNvPr id="154" name="Google Shape;154;p86"/>
          <p:cNvSpPr txBox="1">
            <a:spLocks noGrp="1"/>
          </p:cNvSpPr>
          <p:nvPr>
            <p:ph type="title"/>
          </p:nvPr>
        </p:nvSpPr>
        <p:spPr>
          <a:xfrm>
            <a:off x="839788" y="457200"/>
            <a:ext cx="3932100" cy="16005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55" name="Google Shape;155;p86"/>
          <p:cNvSpPr txBox="1">
            <a:spLocks noGrp="1"/>
          </p:cNvSpPr>
          <p:nvPr>
            <p:ph type="body" idx="1"/>
          </p:nvPr>
        </p:nvSpPr>
        <p:spPr>
          <a:xfrm>
            <a:off x="5183188" y="987425"/>
            <a:ext cx="6172500" cy="4873500"/>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1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56" name="Google Shape;156;p86"/>
          <p:cNvSpPr txBox="1">
            <a:spLocks noGrp="1"/>
          </p:cNvSpPr>
          <p:nvPr>
            <p:ph type="body" idx="2"/>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1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500"/>
              <a:buNone/>
              <a:defRPr sz="15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100"/>
              <a:buNone/>
              <a:defRPr sz="1100"/>
            </a:lvl4pPr>
            <a:lvl5pPr marL="2286000" lvl="4" indent="-228600" algn="l">
              <a:lnSpc>
                <a:spcPct val="90000"/>
              </a:lnSpc>
              <a:spcBef>
                <a:spcPts val="500"/>
              </a:spcBef>
              <a:spcAft>
                <a:spcPts val="0"/>
              </a:spcAft>
              <a:buClr>
                <a:schemeClr val="dk1"/>
              </a:buClr>
              <a:buSzPts val="1100"/>
              <a:buNone/>
              <a:defRPr sz="1100"/>
            </a:lvl5pPr>
            <a:lvl6pPr marL="2743200" lvl="5" indent="-228600" algn="l">
              <a:lnSpc>
                <a:spcPct val="90000"/>
              </a:lnSpc>
              <a:spcBef>
                <a:spcPts val="500"/>
              </a:spcBef>
              <a:spcAft>
                <a:spcPts val="0"/>
              </a:spcAft>
              <a:buClr>
                <a:schemeClr val="dk1"/>
              </a:buClr>
              <a:buSzPts val="1100"/>
              <a:buNone/>
              <a:defRPr sz="1100"/>
            </a:lvl6pPr>
            <a:lvl7pPr marL="3200400" lvl="6" indent="-228600" algn="l">
              <a:lnSpc>
                <a:spcPct val="90000"/>
              </a:lnSpc>
              <a:spcBef>
                <a:spcPts val="500"/>
              </a:spcBef>
              <a:spcAft>
                <a:spcPts val="0"/>
              </a:spcAft>
              <a:buClr>
                <a:schemeClr val="dk1"/>
              </a:buClr>
              <a:buSzPts val="1100"/>
              <a:buNone/>
              <a:defRPr sz="1100"/>
            </a:lvl7pPr>
            <a:lvl8pPr marL="3657600" lvl="7" indent="-228600" algn="l">
              <a:lnSpc>
                <a:spcPct val="90000"/>
              </a:lnSpc>
              <a:spcBef>
                <a:spcPts val="500"/>
              </a:spcBef>
              <a:spcAft>
                <a:spcPts val="0"/>
              </a:spcAft>
              <a:buClr>
                <a:schemeClr val="dk1"/>
              </a:buClr>
              <a:buSzPts val="1100"/>
              <a:buNone/>
              <a:defRPr sz="1100"/>
            </a:lvl8pPr>
            <a:lvl9pPr marL="4114800" lvl="8" indent="-228600" algn="l">
              <a:lnSpc>
                <a:spcPct val="90000"/>
              </a:lnSpc>
              <a:spcBef>
                <a:spcPts val="500"/>
              </a:spcBef>
              <a:spcAft>
                <a:spcPts val="0"/>
              </a:spcAft>
              <a:buClr>
                <a:schemeClr val="dk1"/>
              </a:buClr>
              <a:buSzPts val="1100"/>
              <a:buNone/>
              <a:defRPr sz="1100"/>
            </a:lvl9pPr>
          </a:lstStyle>
          <a:p>
            <a:endParaRPr/>
          </a:p>
        </p:txBody>
      </p:sp>
      <p:sp>
        <p:nvSpPr>
          <p:cNvPr id="157" name="Google Shape;157;p8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58" name="Google Shape;158;p8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59" name="Google Shape;159;p8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60"/>
        <p:cNvGrpSpPr/>
        <p:nvPr/>
      </p:nvGrpSpPr>
      <p:grpSpPr>
        <a:xfrm>
          <a:off x="0" y="0"/>
          <a:ext cx="0" cy="0"/>
          <a:chOff x="0" y="0"/>
          <a:chExt cx="0" cy="0"/>
        </a:xfrm>
      </p:grpSpPr>
      <p:sp>
        <p:nvSpPr>
          <p:cNvPr id="161" name="Google Shape;161;p98"/>
          <p:cNvSpPr txBox="1">
            <a:spLocks noGrp="1"/>
          </p:cNvSpPr>
          <p:nvPr>
            <p:ph type="title"/>
          </p:nvPr>
        </p:nvSpPr>
        <p:spPr>
          <a:xfrm>
            <a:off x="839788" y="457200"/>
            <a:ext cx="3932100" cy="16005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62" name="Google Shape;162;p98"/>
          <p:cNvSpPr>
            <a:spLocks noGrp="1"/>
          </p:cNvSpPr>
          <p:nvPr>
            <p:ph type="pic" idx="2"/>
          </p:nvPr>
        </p:nvSpPr>
        <p:spPr>
          <a:xfrm>
            <a:off x="5183188" y="987425"/>
            <a:ext cx="6172500" cy="4873500"/>
          </a:xfrm>
          <a:prstGeom prst="rect">
            <a:avLst/>
          </a:prstGeom>
          <a:noFill/>
          <a:ln>
            <a:noFill/>
          </a:ln>
        </p:spPr>
      </p:sp>
      <p:sp>
        <p:nvSpPr>
          <p:cNvPr id="163" name="Google Shape;163;p98"/>
          <p:cNvSpPr txBox="1">
            <a:spLocks noGrp="1"/>
          </p:cNvSpPr>
          <p:nvPr>
            <p:ph type="body" idx="1"/>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1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500"/>
              <a:buNone/>
              <a:defRPr sz="15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100"/>
              <a:buNone/>
              <a:defRPr sz="1100"/>
            </a:lvl4pPr>
            <a:lvl5pPr marL="2286000" lvl="4" indent="-228600" algn="l">
              <a:lnSpc>
                <a:spcPct val="90000"/>
              </a:lnSpc>
              <a:spcBef>
                <a:spcPts val="500"/>
              </a:spcBef>
              <a:spcAft>
                <a:spcPts val="0"/>
              </a:spcAft>
              <a:buClr>
                <a:schemeClr val="dk1"/>
              </a:buClr>
              <a:buSzPts val="1100"/>
              <a:buNone/>
              <a:defRPr sz="1100"/>
            </a:lvl5pPr>
            <a:lvl6pPr marL="2743200" lvl="5" indent="-228600" algn="l">
              <a:lnSpc>
                <a:spcPct val="90000"/>
              </a:lnSpc>
              <a:spcBef>
                <a:spcPts val="500"/>
              </a:spcBef>
              <a:spcAft>
                <a:spcPts val="0"/>
              </a:spcAft>
              <a:buClr>
                <a:schemeClr val="dk1"/>
              </a:buClr>
              <a:buSzPts val="1100"/>
              <a:buNone/>
              <a:defRPr sz="1100"/>
            </a:lvl6pPr>
            <a:lvl7pPr marL="3200400" lvl="6" indent="-228600" algn="l">
              <a:lnSpc>
                <a:spcPct val="90000"/>
              </a:lnSpc>
              <a:spcBef>
                <a:spcPts val="500"/>
              </a:spcBef>
              <a:spcAft>
                <a:spcPts val="0"/>
              </a:spcAft>
              <a:buClr>
                <a:schemeClr val="dk1"/>
              </a:buClr>
              <a:buSzPts val="1100"/>
              <a:buNone/>
              <a:defRPr sz="1100"/>
            </a:lvl7pPr>
            <a:lvl8pPr marL="3657600" lvl="7" indent="-228600" algn="l">
              <a:lnSpc>
                <a:spcPct val="90000"/>
              </a:lnSpc>
              <a:spcBef>
                <a:spcPts val="500"/>
              </a:spcBef>
              <a:spcAft>
                <a:spcPts val="0"/>
              </a:spcAft>
              <a:buClr>
                <a:schemeClr val="dk1"/>
              </a:buClr>
              <a:buSzPts val="1100"/>
              <a:buNone/>
              <a:defRPr sz="1100"/>
            </a:lvl8pPr>
            <a:lvl9pPr marL="4114800" lvl="8" indent="-228600" algn="l">
              <a:lnSpc>
                <a:spcPct val="90000"/>
              </a:lnSpc>
              <a:spcBef>
                <a:spcPts val="500"/>
              </a:spcBef>
              <a:spcAft>
                <a:spcPts val="0"/>
              </a:spcAft>
              <a:buClr>
                <a:schemeClr val="dk1"/>
              </a:buClr>
              <a:buSzPts val="1100"/>
              <a:buNone/>
              <a:defRPr sz="1100"/>
            </a:lvl9pPr>
          </a:lstStyle>
          <a:p>
            <a:endParaRPr/>
          </a:p>
        </p:txBody>
      </p:sp>
      <p:sp>
        <p:nvSpPr>
          <p:cNvPr id="164" name="Google Shape;164;p9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65" name="Google Shape;165;p9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66" name="Google Shape;166;p9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67"/>
        <p:cNvGrpSpPr/>
        <p:nvPr/>
      </p:nvGrpSpPr>
      <p:grpSpPr>
        <a:xfrm>
          <a:off x="0" y="0"/>
          <a:ext cx="0" cy="0"/>
          <a:chOff x="0" y="0"/>
          <a:chExt cx="0" cy="0"/>
        </a:xfrm>
      </p:grpSpPr>
      <p:sp>
        <p:nvSpPr>
          <p:cNvPr id="168" name="Google Shape;168;p99"/>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69" name="Google Shape;169;p99"/>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1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900"/>
              <a:buNone/>
              <a:defRPr sz="19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70" name="Google Shape;170;p9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71" name="Google Shape;171;p9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72" name="Google Shape;172;p9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3"/>
        <p:cNvGrpSpPr/>
        <p:nvPr/>
      </p:nvGrpSpPr>
      <p:grpSpPr>
        <a:xfrm>
          <a:off x="0" y="0"/>
          <a:ext cx="0" cy="0"/>
          <a:chOff x="0" y="0"/>
          <a:chExt cx="0" cy="0"/>
        </a:xfrm>
      </p:grpSpPr>
      <p:sp>
        <p:nvSpPr>
          <p:cNvPr id="174" name="Google Shape;174;p10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9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75" name="Google Shape;175;p10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lvl="0" indent="-349250" algn="l">
              <a:lnSpc>
                <a:spcPct val="90000"/>
              </a:lnSpc>
              <a:spcBef>
                <a:spcPts val="1100"/>
              </a:spcBef>
              <a:spcAft>
                <a:spcPts val="0"/>
              </a:spcAft>
              <a:buClr>
                <a:schemeClr val="dk1"/>
              </a:buClr>
              <a:buSzPts val="1900"/>
              <a:buChar char="•"/>
              <a:defRPr/>
            </a:lvl1pPr>
            <a:lvl2pPr marL="914400" lvl="1" indent="-349250" algn="l">
              <a:lnSpc>
                <a:spcPct val="90000"/>
              </a:lnSpc>
              <a:spcBef>
                <a:spcPts val="500"/>
              </a:spcBef>
              <a:spcAft>
                <a:spcPts val="0"/>
              </a:spcAft>
              <a:buClr>
                <a:schemeClr val="dk1"/>
              </a:buClr>
              <a:buSzPts val="1900"/>
              <a:buChar char="•"/>
              <a:defRPr/>
            </a:lvl2pPr>
            <a:lvl3pPr marL="1371600" lvl="2" indent="-349250" algn="l">
              <a:lnSpc>
                <a:spcPct val="90000"/>
              </a:lnSpc>
              <a:spcBef>
                <a:spcPts val="500"/>
              </a:spcBef>
              <a:spcAft>
                <a:spcPts val="0"/>
              </a:spcAft>
              <a:buClr>
                <a:schemeClr val="dk1"/>
              </a:buClr>
              <a:buSzPts val="1900"/>
              <a:buChar char="•"/>
              <a:defRPr/>
            </a:lvl3pPr>
            <a:lvl4pPr marL="1828800" lvl="3" indent="-349250" algn="l">
              <a:lnSpc>
                <a:spcPct val="90000"/>
              </a:lnSpc>
              <a:spcBef>
                <a:spcPts val="500"/>
              </a:spcBef>
              <a:spcAft>
                <a:spcPts val="0"/>
              </a:spcAft>
              <a:buClr>
                <a:schemeClr val="dk1"/>
              </a:buClr>
              <a:buSzPts val="1900"/>
              <a:buChar char="•"/>
              <a:defRPr/>
            </a:lvl4pPr>
            <a:lvl5pPr marL="2286000" lvl="4" indent="-349250" algn="l">
              <a:lnSpc>
                <a:spcPct val="90000"/>
              </a:lnSpc>
              <a:spcBef>
                <a:spcPts val="500"/>
              </a:spcBef>
              <a:spcAft>
                <a:spcPts val="0"/>
              </a:spcAft>
              <a:buClr>
                <a:schemeClr val="dk1"/>
              </a:buClr>
              <a:buSzPts val="1900"/>
              <a:buChar char="•"/>
              <a:defRPr/>
            </a:lvl5pPr>
            <a:lvl6pPr marL="2743200" lvl="5" indent="-349250" algn="l">
              <a:lnSpc>
                <a:spcPct val="90000"/>
              </a:lnSpc>
              <a:spcBef>
                <a:spcPts val="500"/>
              </a:spcBef>
              <a:spcAft>
                <a:spcPts val="0"/>
              </a:spcAft>
              <a:buClr>
                <a:schemeClr val="dk1"/>
              </a:buClr>
              <a:buSzPts val="1900"/>
              <a:buChar char="•"/>
              <a:defRPr/>
            </a:lvl6pPr>
            <a:lvl7pPr marL="3200400" lvl="6" indent="-349250" algn="l">
              <a:lnSpc>
                <a:spcPct val="90000"/>
              </a:lnSpc>
              <a:spcBef>
                <a:spcPts val="500"/>
              </a:spcBef>
              <a:spcAft>
                <a:spcPts val="0"/>
              </a:spcAft>
              <a:buClr>
                <a:schemeClr val="dk1"/>
              </a:buClr>
              <a:buSzPts val="1900"/>
              <a:buChar char="•"/>
              <a:defRPr/>
            </a:lvl7pPr>
            <a:lvl8pPr marL="3657600" lvl="7" indent="-349250" algn="l">
              <a:lnSpc>
                <a:spcPct val="90000"/>
              </a:lnSpc>
              <a:spcBef>
                <a:spcPts val="500"/>
              </a:spcBef>
              <a:spcAft>
                <a:spcPts val="0"/>
              </a:spcAft>
              <a:buClr>
                <a:schemeClr val="dk1"/>
              </a:buClr>
              <a:buSzPts val="1900"/>
              <a:buChar char="•"/>
              <a:defRPr/>
            </a:lvl8pPr>
            <a:lvl9pPr marL="4114800" lvl="8" indent="-349250" algn="l">
              <a:lnSpc>
                <a:spcPct val="90000"/>
              </a:lnSpc>
              <a:spcBef>
                <a:spcPts val="500"/>
              </a:spcBef>
              <a:spcAft>
                <a:spcPts val="0"/>
              </a:spcAft>
              <a:buClr>
                <a:schemeClr val="dk1"/>
              </a:buClr>
              <a:buSzPts val="1900"/>
              <a:buChar char="•"/>
              <a:defRPr/>
            </a:lvl9pPr>
          </a:lstStyle>
          <a:p>
            <a:endParaRPr/>
          </a:p>
        </p:txBody>
      </p:sp>
      <p:sp>
        <p:nvSpPr>
          <p:cNvPr id="176" name="Google Shape;176;p10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77" name="Google Shape;177;p10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78" name="Google Shape;178;p10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79"/>
        <p:cNvGrpSpPr/>
        <p:nvPr/>
      </p:nvGrpSpPr>
      <p:grpSpPr>
        <a:xfrm>
          <a:off x="0" y="0"/>
          <a:ext cx="0" cy="0"/>
          <a:chOff x="0" y="0"/>
          <a:chExt cx="0" cy="0"/>
        </a:xfrm>
      </p:grpSpPr>
      <p:sp>
        <p:nvSpPr>
          <p:cNvPr id="180" name="Google Shape;180;p101"/>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81" name="Google Shape;181;p101"/>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Autofit/>
          </a:bodyPr>
          <a:lstStyle>
            <a:lvl1pPr lvl="0" algn="ctr">
              <a:lnSpc>
                <a:spcPct val="90000"/>
              </a:lnSpc>
              <a:spcBef>
                <a:spcPts val="11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900"/>
              <a:buNone/>
              <a:defRPr sz="19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2" name="Google Shape;182;p10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83" name="Google Shape;183;p10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84" name="Google Shape;184;p10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85"/>
        <p:cNvGrpSpPr/>
        <p:nvPr/>
      </p:nvGrpSpPr>
      <p:grpSpPr>
        <a:xfrm>
          <a:off x="0" y="0"/>
          <a:ext cx="0" cy="0"/>
          <a:chOff x="0" y="0"/>
          <a:chExt cx="0" cy="0"/>
        </a:xfrm>
      </p:grpSpPr>
      <p:sp>
        <p:nvSpPr>
          <p:cNvPr id="186" name="Google Shape;186;p10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9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87" name="Google Shape;187;p102"/>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Autofit/>
          </a:bodyPr>
          <a:lstStyle>
            <a:lvl1pPr marL="457200" lvl="0" indent="-349250" algn="l">
              <a:lnSpc>
                <a:spcPct val="90000"/>
              </a:lnSpc>
              <a:spcBef>
                <a:spcPts val="1100"/>
              </a:spcBef>
              <a:spcAft>
                <a:spcPts val="0"/>
              </a:spcAft>
              <a:buClr>
                <a:schemeClr val="dk1"/>
              </a:buClr>
              <a:buSzPts val="1900"/>
              <a:buChar char="•"/>
              <a:defRPr/>
            </a:lvl1pPr>
            <a:lvl2pPr marL="914400" lvl="1" indent="-349250" algn="l">
              <a:lnSpc>
                <a:spcPct val="90000"/>
              </a:lnSpc>
              <a:spcBef>
                <a:spcPts val="500"/>
              </a:spcBef>
              <a:spcAft>
                <a:spcPts val="0"/>
              </a:spcAft>
              <a:buClr>
                <a:schemeClr val="dk1"/>
              </a:buClr>
              <a:buSzPts val="1900"/>
              <a:buChar char="•"/>
              <a:defRPr/>
            </a:lvl2pPr>
            <a:lvl3pPr marL="1371600" lvl="2" indent="-349250" algn="l">
              <a:lnSpc>
                <a:spcPct val="90000"/>
              </a:lnSpc>
              <a:spcBef>
                <a:spcPts val="500"/>
              </a:spcBef>
              <a:spcAft>
                <a:spcPts val="0"/>
              </a:spcAft>
              <a:buClr>
                <a:schemeClr val="dk1"/>
              </a:buClr>
              <a:buSzPts val="1900"/>
              <a:buChar char="•"/>
              <a:defRPr/>
            </a:lvl3pPr>
            <a:lvl4pPr marL="1828800" lvl="3" indent="-349250" algn="l">
              <a:lnSpc>
                <a:spcPct val="90000"/>
              </a:lnSpc>
              <a:spcBef>
                <a:spcPts val="500"/>
              </a:spcBef>
              <a:spcAft>
                <a:spcPts val="0"/>
              </a:spcAft>
              <a:buClr>
                <a:schemeClr val="dk1"/>
              </a:buClr>
              <a:buSzPts val="1900"/>
              <a:buChar char="•"/>
              <a:defRPr/>
            </a:lvl4pPr>
            <a:lvl5pPr marL="2286000" lvl="4" indent="-349250" algn="l">
              <a:lnSpc>
                <a:spcPct val="90000"/>
              </a:lnSpc>
              <a:spcBef>
                <a:spcPts val="500"/>
              </a:spcBef>
              <a:spcAft>
                <a:spcPts val="0"/>
              </a:spcAft>
              <a:buClr>
                <a:schemeClr val="dk1"/>
              </a:buClr>
              <a:buSzPts val="1900"/>
              <a:buChar char="•"/>
              <a:defRPr/>
            </a:lvl5pPr>
            <a:lvl6pPr marL="2743200" lvl="5" indent="-349250" algn="l">
              <a:lnSpc>
                <a:spcPct val="90000"/>
              </a:lnSpc>
              <a:spcBef>
                <a:spcPts val="500"/>
              </a:spcBef>
              <a:spcAft>
                <a:spcPts val="0"/>
              </a:spcAft>
              <a:buClr>
                <a:schemeClr val="dk1"/>
              </a:buClr>
              <a:buSzPts val="1900"/>
              <a:buChar char="•"/>
              <a:defRPr/>
            </a:lvl6pPr>
            <a:lvl7pPr marL="3200400" lvl="6" indent="-349250" algn="l">
              <a:lnSpc>
                <a:spcPct val="90000"/>
              </a:lnSpc>
              <a:spcBef>
                <a:spcPts val="500"/>
              </a:spcBef>
              <a:spcAft>
                <a:spcPts val="0"/>
              </a:spcAft>
              <a:buClr>
                <a:schemeClr val="dk1"/>
              </a:buClr>
              <a:buSzPts val="1900"/>
              <a:buChar char="•"/>
              <a:defRPr/>
            </a:lvl7pPr>
            <a:lvl8pPr marL="3657600" lvl="7" indent="-349250" algn="l">
              <a:lnSpc>
                <a:spcPct val="90000"/>
              </a:lnSpc>
              <a:spcBef>
                <a:spcPts val="500"/>
              </a:spcBef>
              <a:spcAft>
                <a:spcPts val="0"/>
              </a:spcAft>
              <a:buClr>
                <a:schemeClr val="dk1"/>
              </a:buClr>
              <a:buSzPts val="1900"/>
              <a:buChar char="•"/>
              <a:defRPr/>
            </a:lvl8pPr>
            <a:lvl9pPr marL="4114800" lvl="8" indent="-349250" algn="l">
              <a:lnSpc>
                <a:spcPct val="90000"/>
              </a:lnSpc>
              <a:spcBef>
                <a:spcPts val="500"/>
              </a:spcBef>
              <a:spcAft>
                <a:spcPts val="0"/>
              </a:spcAft>
              <a:buClr>
                <a:schemeClr val="dk1"/>
              </a:buClr>
              <a:buSzPts val="1900"/>
              <a:buChar char="•"/>
              <a:defRPr/>
            </a:lvl9pPr>
          </a:lstStyle>
          <a:p>
            <a:endParaRPr/>
          </a:p>
        </p:txBody>
      </p:sp>
      <p:sp>
        <p:nvSpPr>
          <p:cNvPr id="188" name="Google Shape;188;p102"/>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Autofit/>
          </a:bodyPr>
          <a:lstStyle>
            <a:lvl1pPr marL="457200" lvl="0" indent="-349250" algn="l">
              <a:lnSpc>
                <a:spcPct val="90000"/>
              </a:lnSpc>
              <a:spcBef>
                <a:spcPts val="1100"/>
              </a:spcBef>
              <a:spcAft>
                <a:spcPts val="0"/>
              </a:spcAft>
              <a:buClr>
                <a:schemeClr val="dk1"/>
              </a:buClr>
              <a:buSzPts val="1900"/>
              <a:buChar char="•"/>
              <a:defRPr/>
            </a:lvl1pPr>
            <a:lvl2pPr marL="914400" lvl="1" indent="-349250" algn="l">
              <a:lnSpc>
                <a:spcPct val="90000"/>
              </a:lnSpc>
              <a:spcBef>
                <a:spcPts val="500"/>
              </a:spcBef>
              <a:spcAft>
                <a:spcPts val="0"/>
              </a:spcAft>
              <a:buClr>
                <a:schemeClr val="dk1"/>
              </a:buClr>
              <a:buSzPts val="1900"/>
              <a:buChar char="•"/>
              <a:defRPr/>
            </a:lvl2pPr>
            <a:lvl3pPr marL="1371600" lvl="2" indent="-349250" algn="l">
              <a:lnSpc>
                <a:spcPct val="90000"/>
              </a:lnSpc>
              <a:spcBef>
                <a:spcPts val="500"/>
              </a:spcBef>
              <a:spcAft>
                <a:spcPts val="0"/>
              </a:spcAft>
              <a:buClr>
                <a:schemeClr val="dk1"/>
              </a:buClr>
              <a:buSzPts val="1900"/>
              <a:buChar char="•"/>
              <a:defRPr/>
            </a:lvl3pPr>
            <a:lvl4pPr marL="1828800" lvl="3" indent="-349250" algn="l">
              <a:lnSpc>
                <a:spcPct val="90000"/>
              </a:lnSpc>
              <a:spcBef>
                <a:spcPts val="500"/>
              </a:spcBef>
              <a:spcAft>
                <a:spcPts val="0"/>
              </a:spcAft>
              <a:buClr>
                <a:schemeClr val="dk1"/>
              </a:buClr>
              <a:buSzPts val="1900"/>
              <a:buChar char="•"/>
              <a:defRPr/>
            </a:lvl4pPr>
            <a:lvl5pPr marL="2286000" lvl="4" indent="-349250" algn="l">
              <a:lnSpc>
                <a:spcPct val="90000"/>
              </a:lnSpc>
              <a:spcBef>
                <a:spcPts val="500"/>
              </a:spcBef>
              <a:spcAft>
                <a:spcPts val="0"/>
              </a:spcAft>
              <a:buClr>
                <a:schemeClr val="dk1"/>
              </a:buClr>
              <a:buSzPts val="1900"/>
              <a:buChar char="•"/>
              <a:defRPr/>
            </a:lvl5pPr>
            <a:lvl6pPr marL="2743200" lvl="5" indent="-349250" algn="l">
              <a:lnSpc>
                <a:spcPct val="90000"/>
              </a:lnSpc>
              <a:spcBef>
                <a:spcPts val="500"/>
              </a:spcBef>
              <a:spcAft>
                <a:spcPts val="0"/>
              </a:spcAft>
              <a:buClr>
                <a:schemeClr val="dk1"/>
              </a:buClr>
              <a:buSzPts val="1900"/>
              <a:buChar char="•"/>
              <a:defRPr/>
            </a:lvl6pPr>
            <a:lvl7pPr marL="3200400" lvl="6" indent="-349250" algn="l">
              <a:lnSpc>
                <a:spcPct val="90000"/>
              </a:lnSpc>
              <a:spcBef>
                <a:spcPts val="500"/>
              </a:spcBef>
              <a:spcAft>
                <a:spcPts val="0"/>
              </a:spcAft>
              <a:buClr>
                <a:schemeClr val="dk1"/>
              </a:buClr>
              <a:buSzPts val="1900"/>
              <a:buChar char="•"/>
              <a:defRPr/>
            </a:lvl7pPr>
            <a:lvl8pPr marL="3657600" lvl="7" indent="-349250" algn="l">
              <a:lnSpc>
                <a:spcPct val="90000"/>
              </a:lnSpc>
              <a:spcBef>
                <a:spcPts val="500"/>
              </a:spcBef>
              <a:spcAft>
                <a:spcPts val="0"/>
              </a:spcAft>
              <a:buClr>
                <a:schemeClr val="dk1"/>
              </a:buClr>
              <a:buSzPts val="1900"/>
              <a:buChar char="•"/>
              <a:defRPr/>
            </a:lvl8pPr>
            <a:lvl9pPr marL="4114800" lvl="8" indent="-349250" algn="l">
              <a:lnSpc>
                <a:spcPct val="90000"/>
              </a:lnSpc>
              <a:spcBef>
                <a:spcPts val="500"/>
              </a:spcBef>
              <a:spcAft>
                <a:spcPts val="0"/>
              </a:spcAft>
              <a:buClr>
                <a:schemeClr val="dk1"/>
              </a:buClr>
              <a:buSzPts val="1900"/>
              <a:buChar char="•"/>
              <a:defRPr/>
            </a:lvl9pPr>
          </a:lstStyle>
          <a:p>
            <a:endParaRPr/>
          </a:p>
        </p:txBody>
      </p:sp>
      <p:sp>
        <p:nvSpPr>
          <p:cNvPr id="189" name="Google Shape;189;p10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90" name="Google Shape;190;p10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91" name="Google Shape;191;p10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92"/>
        <p:cNvGrpSpPr/>
        <p:nvPr/>
      </p:nvGrpSpPr>
      <p:grpSpPr>
        <a:xfrm>
          <a:off x="0" y="0"/>
          <a:ext cx="0" cy="0"/>
          <a:chOff x="0" y="0"/>
          <a:chExt cx="0" cy="0"/>
        </a:xfrm>
      </p:grpSpPr>
      <p:sp>
        <p:nvSpPr>
          <p:cNvPr id="193" name="Google Shape;193;p103"/>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9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94" name="Google Shape;194;p103"/>
          <p:cNvSpPr txBox="1">
            <a:spLocks noGrp="1"/>
          </p:cNvSpPr>
          <p:nvPr>
            <p:ph type="body" idx="1"/>
          </p:nvPr>
        </p:nvSpPr>
        <p:spPr>
          <a:xfrm>
            <a:off x="839788" y="1681163"/>
            <a:ext cx="5157900" cy="824100"/>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1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900"/>
              <a:buNone/>
              <a:defRPr sz="19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95" name="Google Shape;195;p103"/>
          <p:cNvSpPr txBox="1">
            <a:spLocks noGrp="1"/>
          </p:cNvSpPr>
          <p:nvPr>
            <p:ph type="body" idx="2"/>
          </p:nvPr>
        </p:nvSpPr>
        <p:spPr>
          <a:xfrm>
            <a:off x="839788" y="2505075"/>
            <a:ext cx="5157900" cy="3684900"/>
          </a:xfrm>
          <a:prstGeom prst="rect">
            <a:avLst/>
          </a:prstGeom>
          <a:noFill/>
          <a:ln>
            <a:noFill/>
          </a:ln>
        </p:spPr>
        <p:txBody>
          <a:bodyPr spcFirstLastPara="1" wrap="square" lIns="91425" tIns="45700" rIns="91425" bIns="45700" anchor="t" anchorCtr="0">
            <a:noAutofit/>
          </a:bodyPr>
          <a:lstStyle>
            <a:lvl1pPr marL="457200" lvl="0" indent="-349250" algn="l">
              <a:lnSpc>
                <a:spcPct val="90000"/>
              </a:lnSpc>
              <a:spcBef>
                <a:spcPts val="1100"/>
              </a:spcBef>
              <a:spcAft>
                <a:spcPts val="0"/>
              </a:spcAft>
              <a:buClr>
                <a:schemeClr val="dk1"/>
              </a:buClr>
              <a:buSzPts val="1900"/>
              <a:buChar char="•"/>
              <a:defRPr/>
            </a:lvl1pPr>
            <a:lvl2pPr marL="914400" lvl="1" indent="-349250" algn="l">
              <a:lnSpc>
                <a:spcPct val="90000"/>
              </a:lnSpc>
              <a:spcBef>
                <a:spcPts val="500"/>
              </a:spcBef>
              <a:spcAft>
                <a:spcPts val="0"/>
              </a:spcAft>
              <a:buClr>
                <a:schemeClr val="dk1"/>
              </a:buClr>
              <a:buSzPts val="1900"/>
              <a:buChar char="•"/>
              <a:defRPr/>
            </a:lvl2pPr>
            <a:lvl3pPr marL="1371600" lvl="2" indent="-349250" algn="l">
              <a:lnSpc>
                <a:spcPct val="90000"/>
              </a:lnSpc>
              <a:spcBef>
                <a:spcPts val="500"/>
              </a:spcBef>
              <a:spcAft>
                <a:spcPts val="0"/>
              </a:spcAft>
              <a:buClr>
                <a:schemeClr val="dk1"/>
              </a:buClr>
              <a:buSzPts val="1900"/>
              <a:buChar char="•"/>
              <a:defRPr/>
            </a:lvl3pPr>
            <a:lvl4pPr marL="1828800" lvl="3" indent="-349250" algn="l">
              <a:lnSpc>
                <a:spcPct val="90000"/>
              </a:lnSpc>
              <a:spcBef>
                <a:spcPts val="500"/>
              </a:spcBef>
              <a:spcAft>
                <a:spcPts val="0"/>
              </a:spcAft>
              <a:buClr>
                <a:schemeClr val="dk1"/>
              </a:buClr>
              <a:buSzPts val="1900"/>
              <a:buChar char="•"/>
              <a:defRPr/>
            </a:lvl4pPr>
            <a:lvl5pPr marL="2286000" lvl="4" indent="-349250" algn="l">
              <a:lnSpc>
                <a:spcPct val="90000"/>
              </a:lnSpc>
              <a:spcBef>
                <a:spcPts val="500"/>
              </a:spcBef>
              <a:spcAft>
                <a:spcPts val="0"/>
              </a:spcAft>
              <a:buClr>
                <a:schemeClr val="dk1"/>
              </a:buClr>
              <a:buSzPts val="1900"/>
              <a:buChar char="•"/>
              <a:defRPr/>
            </a:lvl5pPr>
            <a:lvl6pPr marL="2743200" lvl="5" indent="-349250" algn="l">
              <a:lnSpc>
                <a:spcPct val="90000"/>
              </a:lnSpc>
              <a:spcBef>
                <a:spcPts val="500"/>
              </a:spcBef>
              <a:spcAft>
                <a:spcPts val="0"/>
              </a:spcAft>
              <a:buClr>
                <a:schemeClr val="dk1"/>
              </a:buClr>
              <a:buSzPts val="1900"/>
              <a:buChar char="•"/>
              <a:defRPr/>
            </a:lvl6pPr>
            <a:lvl7pPr marL="3200400" lvl="6" indent="-349250" algn="l">
              <a:lnSpc>
                <a:spcPct val="90000"/>
              </a:lnSpc>
              <a:spcBef>
                <a:spcPts val="500"/>
              </a:spcBef>
              <a:spcAft>
                <a:spcPts val="0"/>
              </a:spcAft>
              <a:buClr>
                <a:schemeClr val="dk1"/>
              </a:buClr>
              <a:buSzPts val="1900"/>
              <a:buChar char="•"/>
              <a:defRPr/>
            </a:lvl7pPr>
            <a:lvl8pPr marL="3657600" lvl="7" indent="-349250" algn="l">
              <a:lnSpc>
                <a:spcPct val="90000"/>
              </a:lnSpc>
              <a:spcBef>
                <a:spcPts val="500"/>
              </a:spcBef>
              <a:spcAft>
                <a:spcPts val="0"/>
              </a:spcAft>
              <a:buClr>
                <a:schemeClr val="dk1"/>
              </a:buClr>
              <a:buSzPts val="1900"/>
              <a:buChar char="•"/>
              <a:defRPr/>
            </a:lvl8pPr>
            <a:lvl9pPr marL="4114800" lvl="8" indent="-349250" algn="l">
              <a:lnSpc>
                <a:spcPct val="90000"/>
              </a:lnSpc>
              <a:spcBef>
                <a:spcPts val="500"/>
              </a:spcBef>
              <a:spcAft>
                <a:spcPts val="0"/>
              </a:spcAft>
              <a:buClr>
                <a:schemeClr val="dk1"/>
              </a:buClr>
              <a:buSzPts val="1900"/>
              <a:buChar char="•"/>
              <a:defRPr/>
            </a:lvl9pPr>
          </a:lstStyle>
          <a:p>
            <a:endParaRPr/>
          </a:p>
        </p:txBody>
      </p:sp>
      <p:sp>
        <p:nvSpPr>
          <p:cNvPr id="196" name="Google Shape;196;p103"/>
          <p:cNvSpPr txBox="1">
            <a:spLocks noGrp="1"/>
          </p:cNvSpPr>
          <p:nvPr>
            <p:ph type="body" idx="3"/>
          </p:nvPr>
        </p:nvSpPr>
        <p:spPr>
          <a:xfrm>
            <a:off x="6172200" y="1681163"/>
            <a:ext cx="5183100" cy="824100"/>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1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900"/>
              <a:buNone/>
              <a:defRPr sz="19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97" name="Google Shape;197;p103"/>
          <p:cNvSpPr txBox="1">
            <a:spLocks noGrp="1"/>
          </p:cNvSpPr>
          <p:nvPr>
            <p:ph type="body" idx="4"/>
          </p:nvPr>
        </p:nvSpPr>
        <p:spPr>
          <a:xfrm>
            <a:off x="6172200" y="2505075"/>
            <a:ext cx="5183100" cy="3684900"/>
          </a:xfrm>
          <a:prstGeom prst="rect">
            <a:avLst/>
          </a:prstGeom>
          <a:noFill/>
          <a:ln>
            <a:noFill/>
          </a:ln>
        </p:spPr>
        <p:txBody>
          <a:bodyPr spcFirstLastPara="1" wrap="square" lIns="91425" tIns="45700" rIns="91425" bIns="45700" anchor="t" anchorCtr="0">
            <a:noAutofit/>
          </a:bodyPr>
          <a:lstStyle>
            <a:lvl1pPr marL="457200" lvl="0" indent="-349250" algn="l">
              <a:lnSpc>
                <a:spcPct val="90000"/>
              </a:lnSpc>
              <a:spcBef>
                <a:spcPts val="1100"/>
              </a:spcBef>
              <a:spcAft>
                <a:spcPts val="0"/>
              </a:spcAft>
              <a:buClr>
                <a:schemeClr val="dk1"/>
              </a:buClr>
              <a:buSzPts val="1900"/>
              <a:buChar char="•"/>
              <a:defRPr/>
            </a:lvl1pPr>
            <a:lvl2pPr marL="914400" lvl="1" indent="-349250" algn="l">
              <a:lnSpc>
                <a:spcPct val="90000"/>
              </a:lnSpc>
              <a:spcBef>
                <a:spcPts val="500"/>
              </a:spcBef>
              <a:spcAft>
                <a:spcPts val="0"/>
              </a:spcAft>
              <a:buClr>
                <a:schemeClr val="dk1"/>
              </a:buClr>
              <a:buSzPts val="1900"/>
              <a:buChar char="•"/>
              <a:defRPr/>
            </a:lvl2pPr>
            <a:lvl3pPr marL="1371600" lvl="2" indent="-349250" algn="l">
              <a:lnSpc>
                <a:spcPct val="90000"/>
              </a:lnSpc>
              <a:spcBef>
                <a:spcPts val="500"/>
              </a:spcBef>
              <a:spcAft>
                <a:spcPts val="0"/>
              </a:spcAft>
              <a:buClr>
                <a:schemeClr val="dk1"/>
              </a:buClr>
              <a:buSzPts val="1900"/>
              <a:buChar char="•"/>
              <a:defRPr/>
            </a:lvl3pPr>
            <a:lvl4pPr marL="1828800" lvl="3" indent="-349250" algn="l">
              <a:lnSpc>
                <a:spcPct val="90000"/>
              </a:lnSpc>
              <a:spcBef>
                <a:spcPts val="500"/>
              </a:spcBef>
              <a:spcAft>
                <a:spcPts val="0"/>
              </a:spcAft>
              <a:buClr>
                <a:schemeClr val="dk1"/>
              </a:buClr>
              <a:buSzPts val="1900"/>
              <a:buChar char="•"/>
              <a:defRPr/>
            </a:lvl4pPr>
            <a:lvl5pPr marL="2286000" lvl="4" indent="-349250" algn="l">
              <a:lnSpc>
                <a:spcPct val="90000"/>
              </a:lnSpc>
              <a:spcBef>
                <a:spcPts val="500"/>
              </a:spcBef>
              <a:spcAft>
                <a:spcPts val="0"/>
              </a:spcAft>
              <a:buClr>
                <a:schemeClr val="dk1"/>
              </a:buClr>
              <a:buSzPts val="1900"/>
              <a:buChar char="•"/>
              <a:defRPr/>
            </a:lvl5pPr>
            <a:lvl6pPr marL="2743200" lvl="5" indent="-349250" algn="l">
              <a:lnSpc>
                <a:spcPct val="90000"/>
              </a:lnSpc>
              <a:spcBef>
                <a:spcPts val="500"/>
              </a:spcBef>
              <a:spcAft>
                <a:spcPts val="0"/>
              </a:spcAft>
              <a:buClr>
                <a:schemeClr val="dk1"/>
              </a:buClr>
              <a:buSzPts val="1900"/>
              <a:buChar char="•"/>
              <a:defRPr/>
            </a:lvl6pPr>
            <a:lvl7pPr marL="3200400" lvl="6" indent="-349250" algn="l">
              <a:lnSpc>
                <a:spcPct val="90000"/>
              </a:lnSpc>
              <a:spcBef>
                <a:spcPts val="500"/>
              </a:spcBef>
              <a:spcAft>
                <a:spcPts val="0"/>
              </a:spcAft>
              <a:buClr>
                <a:schemeClr val="dk1"/>
              </a:buClr>
              <a:buSzPts val="1900"/>
              <a:buChar char="•"/>
              <a:defRPr/>
            </a:lvl7pPr>
            <a:lvl8pPr marL="3657600" lvl="7" indent="-349250" algn="l">
              <a:lnSpc>
                <a:spcPct val="90000"/>
              </a:lnSpc>
              <a:spcBef>
                <a:spcPts val="500"/>
              </a:spcBef>
              <a:spcAft>
                <a:spcPts val="0"/>
              </a:spcAft>
              <a:buClr>
                <a:schemeClr val="dk1"/>
              </a:buClr>
              <a:buSzPts val="1900"/>
              <a:buChar char="•"/>
              <a:defRPr/>
            </a:lvl8pPr>
            <a:lvl9pPr marL="4114800" lvl="8" indent="-349250" algn="l">
              <a:lnSpc>
                <a:spcPct val="90000"/>
              </a:lnSpc>
              <a:spcBef>
                <a:spcPts val="500"/>
              </a:spcBef>
              <a:spcAft>
                <a:spcPts val="0"/>
              </a:spcAft>
              <a:buClr>
                <a:schemeClr val="dk1"/>
              </a:buClr>
              <a:buSzPts val="1900"/>
              <a:buChar char="•"/>
              <a:defRPr/>
            </a:lvl9pPr>
          </a:lstStyle>
          <a:p>
            <a:endParaRPr/>
          </a:p>
        </p:txBody>
      </p:sp>
      <p:sp>
        <p:nvSpPr>
          <p:cNvPr id="198" name="Google Shape;198;p10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99" name="Google Shape;199;p10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00" name="Google Shape;200;p10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01"/>
        <p:cNvGrpSpPr/>
        <p:nvPr/>
      </p:nvGrpSpPr>
      <p:grpSpPr>
        <a:xfrm>
          <a:off x="0" y="0"/>
          <a:ext cx="0" cy="0"/>
          <a:chOff x="0" y="0"/>
          <a:chExt cx="0" cy="0"/>
        </a:xfrm>
      </p:grpSpPr>
      <p:sp>
        <p:nvSpPr>
          <p:cNvPr id="202" name="Google Shape;202;p104"/>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9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03" name="Google Shape;203;p10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04" name="Google Shape;204;p10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05" name="Google Shape;205;p10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2"/>
        <p:cNvGrpSpPr/>
        <p:nvPr/>
      </p:nvGrpSpPr>
      <p:grpSpPr>
        <a:xfrm>
          <a:off x="0" y="0"/>
          <a:ext cx="0" cy="0"/>
          <a:chOff x="0" y="0"/>
          <a:chExt cx="0" cy="0"/>
        </a:xfrm>
      </p:grpSpPr>
      <p:sp>
        <p:nvSpPr>
          <p:cNvPr id="23" name="Google Shape;23;p4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4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4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4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06"/>
        <p:cNvGrpSpPr/>
        <p:nvPr/>
      </p:nvGrpSpPr>
      <p:grpSpPr>
        <a:xfrm>
          <a:off x="0" y="0"/>
          <a:ext cx="0" cy="0"/>
          <a:chOff x="0" y="0"/>
          <a:chExt cx="0" cy="0"/>
        </a:xfrm>
      </p:grpSpPr>
      <p:sp>
        <p:nvSpPr>
          <p:cNvPr id="207" name="Google Shape;207;p10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9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08" name="Google Shape;208;p105"/>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noAutofit/>
          </a:bodyPr>
          <a:lstStyle>
            <a:lvl1pPr marL="457200" lvl="0" indent="-349250" algn="l">
              <a:lnSpc>
                <a:spcPct val="90000"/>
              </a:lnSpc>
              <a:spcBef>
                <a:spcPts val="1100"/>
              </a:spcBef>
              <a:spcAft>
                <a:spcPts val="0"/>
              </a:spcAft>
              <a:buClr>
                <a:schemeClr val="dk1"/>
              </a:buClr>
              <a:buSzPts val="1900"/>
              <a:buChar char="•"/>
              <a:defRPr/>
            </a:lvl1pPr>
            <a:lvl2pPr marL="914400" lvl="1" indent="-349250" algn="l">
              <a:lnSpc>
                <a:spcPct val="90000"/>
              </a:lnSpc>
              <a:spcBef>
                <a:spcPts val="500"/>
              </a:spcBef>
              <a:spcAft>
                <a:spcPts val="0"/>
              </a:spcAft>
              <a:buClr>
                <a:schemeClr val="dk1"/>
              </a:buClr>
              <a:buSzPts val="1900"/>
              <a:buChar char="•"/>
              <a:defRPr/>
            </a:lvl2pPr>
            <a:lvl3pPr marL="1371600" lvl="2" indent="-349250" algn="l">
              <a:lnSpc>
                <a:spcPct val="90000"/>
              </a:lnSpc>
              <a:spcBef>
                <a:spcPts val="500"/>
              </a:spcBef>
              <a:spcAft>
                <a:spcPts val="0"/>
              </a:spcAft>
              <a:buClr>
                <a:schemeClr val="dk1"/>
              </a:buClr>
              <a:buSzPts val="1900"/>
              <a:buChar char="•"/>
              <a:defRPr/>
            </a:lvl3pPr>
            <a:lvl4pPr marL="1828800" lvl="3" indent="-349250" algn="l">
              <a:lnSpc>
                <a:spcPct val="90000"/>
              </a:lnSpc>
              <a:spcBef>
                <a:spcPts val="500"/>
              </a:spcBef>
              <a:spcAft>
                <a:spcPts val="0"/>
              </a:spcAft>
              <a:buClr>
                <a:schemeClr val="dk1"/>
              </a:buClr>
              <a:buSzPts val="1900"/>
              <a:buChar char="•"/>
              <a:defRPr/>
            </a:lvl4pPr>
            <a:lvl5pPr marL="2286000" lvl="4" indent="-349250" algn="l">
              <a:lnSpc>
                <a:spcPct val="90000"/>
              </a:lnSpc>
              <a:spcBef>
                <a:spcPts val="500"/>
              </a:spcBef>
              <a:spcAft>
                <a:spcPts val="0"/>
              </a:spcAft>
              <a:buClr>
                <a:schemeClr val="dk1"/>
              </a:buClr>
              <a:buSzPts val="1900"/>
              <a:buChar char="•"/>
              <a:defRPr/>
            </a:lvl5pPr>
            <a:lvl6pPr marL="2743200" lvl="5" indent="-349250" algn="l">
              <a:lnSpc>
                <a:spcPct val="90000"/>
              </a:lnSpc>
              <a:spcBef>
                <a:spcPts val="500"/>
              </a:spcBef>
              <a:spcAft>
                <a:spcPts val="0"/>
              </a:spcAft>
              <a:buClr>
                <a:schemeClr val="dk1"/>
              </a:buClr>
              <a:buSzPts val="1900"/>
              <a:buChar char="•"/>
              <a:defRPr/>
            </a:lvl6pPr>
            <a:lvl7pPr marL="3200400" lvl="6" indent="-349250" algn="l">
              <a:lnSpc>
                <a:spcPct val="90000"/>
              </a:lnSpc>
              <a:spcBef>
                <a:spcPts val="500"/>
              </a:spcBef>
              <a:spcAft>
                <a:spcPts val="0"/>
              </a:spcAft>
              <a:buClr>
                <a:schemeClr val="dk1"/>
              </a:buClr>
              <a:buSzPts val="1900"/>
              <a:buChar char="•"/>
              <a:defRPr/>
            </a:lvl7pPr>
            <a:lvl8pPr marL="3657600" lvl="7" indent="-349250" algn="l">
              <a:lnSpc>
                <a:spcPct val="90000"/>
              </a:lnSpc>
              <a:spcBef>
                <a:spcPts val="500"/>
              </a:spcBef>
              <a:spcAft>
                <a:spcPts val="0"/>
              </a:spcAft>
              <a:buClr>
                <a:schemeClr val="dk1"/>
              </a:buClr>
              <a:buSzPts val="1900"/>
              <a:buChar char="•"/>
              <a:defRPr/>
            </a:lvl8pPr>
            <a:lvl9pPr marL="4114800" lvl="8" indent="-349250" algn="l">
              <a:lnSpc>
                <a:spcPct val="90000"/>
              </a:lnSpc>
              <a:spcBef>
                <a:spcPts val="500"/>
              </a:spcBef>
              <a:spcAft>
                <a:spcPts val="0"/>
              </a:spcAft>
              <a:buClr>
                <a:schemeClr val="dk1"/>
              </a:buClr>
              <a:buSzPts val="1900"/>
              <a:buChar char="•"/>
              <a:defRPr/>
            </a:lvl9pPr>
          </a:lstStyle>
          <a:p>
            <a:endParaRPr/>
          </a:p>
        </p:txBody>
      </p:sp>
      <p:sp>
        <p:nvSpPr>
          <p:cNvPr id="209" name="Google Shape;209;p10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10" name="Google Shape;210;p10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11" name="Google Shape;211;p10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12"/>
        <p:cNvGrpSpPr/>
        <p:nvPr/>
      </p:nvGrpSpPr>
      <p:grpSpPr>
        <a:xfrm>
          <a:off x="0" y="0"/>
          <a:ext cx="0" cy="0"/>
          <a:chOff x="0" y="0"/>
          <a:chExt cx="0" cy="0"/>
        </a:xfrm>
      </p:grpSpPr>
      <p:sp>
        <p:nvSpPr>
          <p:cNvPr id="213" name="Google Shape;213;p106"/>
          <p:cNvSpPr txBox="1">
            <a:spLocks noGrp="1"/>
          </p:cNvSpPr>
          <p:nvPr>
            <p:ph type="title"/>
          </p:nvPr>
        </p:nvSpPr>
        <p:spPr>
          <a:xfrm rot="5400000">
            <a:off x="7133400" y="1956625"/>
            <a:ext cx="5811900"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9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14" name="Google Shape;214;p106"/>
          <p:cNvSpPr txBox="1">
            <a:spLocks noGrp="1"/>
          </p:cNvSpPr>
          <p:nvPr>
            <p:ph type="body" idx="1"/>
          </p:nvPr>
        </p:nvSpPr>
        <p:spPr>
          <a:xfrm rot="5400000">
            <a:off x="1799400" y="-596075"/>
            <a:ext cx="5811900" cy="7734300"/>
          </a:xfrm>
          <a:prstGeom prst="rect">
            <a:avLst/>
          </a:prstGeom>
          <a:noFill/>
          <a:ln>
            <a:noFill/>
          </a:ln>
        </p:spPr>
        <p:txBody>
          <a:bodyPr spcFirstLastPara="1" wrap="square" lIns="91425" tIns="45700" rIns="91425" bIns="45700" anchor="t" anchorCtr="0">
            <a:noAutofit/>
          </a:bodyPr>
          <a:lstStyle>
            <a:lvl1pPr marL="457200" lvl="0" indent="-349250" algn="l">
              <a:lnSpc>
                <a:spcPct val="90000"/>
              </a:lnSpc>
              <a:spcBef>
                <a:spcPts val="1100"/>
              </a:spcBef>
              <a:spcAft>
                <a:spcPts val="0"/>
              </a:spcAft>
              <a:buClr>
                <a:schemeClr val="dk1"/>
              </a:buClr>
              <a:buSzPts val="1900"/>
              <a:buChar char="•"/>
              <a:defRPr/>
            </a:lvl1pPr>
            <a:lvl2pPr marL="914400" lvl="1" indent="-349250" algn="l">
              <a:lnSpc>
                <a:spcPct val="90000"/>
              </a:lnSpc>
              <a:spcBef>
                <a:spcPts val="500"/>
              </a:spcBef>
              <a:spcAft>
                <a:spcPts val="0"/>
              </a:spcAft>
              <a:buClr>
                <a:schemeClr val="dk1"/>
              </a:buClr>
              <a:buSzPts val="1900"/>
              <a:buChar char="•"/>
              <a:defRPr/>
            </a:lvl2pPr>
            <a:lvl3pPr marL="1371600" lvl="2" indent="-349250" algn="l">
              <a:lnSpc>
                <a:spcPct val="90000"/>
              </a:lnSpc>
              <a:spcBef>
                <a:spcPts val="500"/>
              </a:spcBef>
              <a:spcAft>
                <a:spcPts val="0"/>
              </a:spcAft>
              <a:buClr>
                <a:schemeClr val="dk1"/>
              </a:buClr>
              <a:buSzPts val="1900"/>
              <a:buChar char="•"/>
              <a:defRPr/>
            </a:lvl3pPr>
            <a:lvl4pPr marL="1828800" lvl="3" indent="-349250" algn="l">
              <a:lnSpc>
                <a:spcPct val="90000"/>
              </a:lnSpc>
              <a:spcBef>
                <a:spcPts val="500"/>
              </a:spcBef>
              <a:spcAft>
                <a:spcPts val="0"/>
              </a:spcAft>
              <a:buClr>
                <a:schemeClr val="dk1"/>
              </a:buClr>
              <a:buSzPts val="1900"/>
              <a:buChar char="•"/>
              <a:defRPr/>
            </a:lvl4pPr>
            <a:lvl5pPr marL="2286000" lvl="4" indent="-349250" algn="l">
              <a:lnSpc>
                <a:spcPct val="90000"/>
              </a:lnSpc>
              <a:spcBef>
                <a:spcPts val="500"/>
              </a:spcBef>
              <a:spcAft>
                <a:spcPts val="0"/>
              </a:spcAft>
              <a:buClr>
                <a:schemeClr val="dk1"/>
              </a:buClr>
              <a:buSzPts val="1900"/>
              <a:buChar char="•"/>
              <a:defRPr/>
            </a:lvl5pPr>
            <a:lvl6pPr marL="2743200" lvl="5" indent="-349250" algn="l">
              <a:lnSpc>
                <a:spcPct val="90000"/>
              </a:lnSpc>
              <a:spcBef>
                <a:spcPts val="500"/>
              </a:spcBef>
              <a:spcAft>
                <a:spcPts val="0"/>
              </a:spcAft>
              <a:buClr>
                <a:schemeClr val="dk1"/>
              </a:buClr>
              <a:buSzPts val="1900"/>
              <a:buChar char="•"/>
              <a:defRPr/>
            </a:lvl6pPr>
            <a:lvl7pPr marL="3200400" lvl="6" indent="-349250" algn="l">
              <a:lnSpc>
                <a:spcPct val="90000"/>
              </a:lnSpc>
              <a:spcBef>
                <a:spcPts val="500"/>
              </a:spcBef>
              <a:spcAft>
                <a:spcPts val="0"/>
              </a:spcAft>
              <a:buClr>
                <a:schemeClr val="dk1"/>
              </a:buClr>
              <a:buSzPts val="1900"/>
              <a:buChar char="•"/>
              <a:defRPr/>
            </a:lvl7pPr>
            <a:lvl8pPr marL="3657600" lvl="7" indent="-349250" algn="l">
              <a:lnSpc>
                <a:spcPct val="90000"/>
              </a:lnSpc>
              <a:spcBef>
                <a:spcPts val="500"/>
              </a:spcBef>
              <a:spcAft>
                <a:spcPts val="0"/>
              </a:spcAft>
              <a:buClr>
                <a:schemeClr val="dk1"/>
              </a:buClr>
              <a:buSzPts val="1900"/>
              <a:buChar char="•"/>
              <a:defRPr/>
            </a:lvl8pPr>
            <a:lvl9pPr marL="4114800" lvl="8" indent="-349250" algn="l">
              <a:lnSpc>
                <a:spcPct val="90000"/>
              </a:lnSpc>
              <a:spcBef>
                <a:spcPts val="500"/>
              </a:spcBef>
              <a:spcAft>
                <a:spcPts val="0"/>
              </a:spcAft>
              <a:buClr>
                <a:schemeClr val="dk1"/>
              </a:buClr>
              <a:buSzPts val="1900"/>
              <a:buChar char="•"/>
              <a:defRPr/>
            </a:lvl9pPr>
          </a:lstStyle>
          <a:p>
            <a:endParaRPr/>
          </a:p>
        </p:txBody>
      </p:sp>
      <p:sp>
        <p:nvSpPr>
          <p:cNvPr id="215" name="Google Shape;215;p10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16" name="Google Shape;216;p10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17" name="Google Shape;217;p10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24"/>
        <p:cNvGrpSpPr/>
        <p:nvPr/>
      </p:nvGrpSpPr>
      <p:grpSpPr>
        <a:xfrm>
          <a:off x="0" y="0"/>
          <a:ext cx="0" cy="0"/>
          <a:chOff x="0" y="0"/>
          <a:chExt cx="0" cy="0"/>
        </a:xfrm>
      </p:grpSpPr>
      <p:sp>
        <p:nvSpPr>
          <p:cNvPr id="225" name="Google Shape;225;p85"/>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lt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6" name="Google Shape;226;p85"/>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lt1"/>
              </a:buClr>
              <a:buSzPts val="2400"/>
              <a:buNone/>
              <a:defRPr sz="2400"/>
            </a:lvl1pPr>
            <a:lvl2pPr lvl="1" algn="ctr">
              <a:lnSpc>
                <a:spcPct val="90000"/>
              </a:lnSpc>
              <a:spcBef>
                <a:spcPts val="500"/>
              </a:spcBef>
              <a:spcAft>
                <a:spcPts val="0"/>
              </a:spcAft>
              <a:buClr>
                <a:schemeClr val="lt1"/>
              </a:buClr>
              <a:buSzPts val="2000"/>
              <a:buNone/>
              <a:defRPr sz="2000"/>
            </a:lvl2pPr>
            <a:lvl3pPr lvl="2" algn="ctr">
              <a:lnSpc>
                <a:spcPct val="90000"/>
              </a:lnSpc>
              <a:spcBef>
                <a:spcPts val="500"/>
              </a:spcBef>
              <a:spcAft>
                <a:spcPts val="0"/>
              </a:spcAft>
              <a:buClr>
                <a:schemeClr val="lt1"/>
              </a:buClr>
              <a:buSzPts val="1800"/>
              <a:buNone/>
              <a:defRPr sz="1800"/>
            </a:lvl3pPr>
            <a:lvl4pPr lvl="3" algn="ctr">
              <a:lnSpc>
                <a:spcPct val="90000"/>
              </a:lnSpc>
              <a:spcBef>
                <a:spcPts val="500"/>
              </a:spcBef>
              <a:spcAft>
                <a:spcPts val="0"/>
              </a:spcAft>
              <a:buClr>
                <a:schemeClr val="lt1"/>
              </a:buClr>
              <a:buSzPts val="1600"/>
              <a:buNone/>
              <a:defRPr sz="1600"/>
            </a:lvl4pPr>
            <a:lvl5pPr lvl="4" algn="ctr">
              <a:lnSpc>
                <a:spcPct val="90000"/>
              </a:lnSpc>
              <a:spcBef>
                <a:spcPts val="500"/>
              </a:spcBef>
              <a:spcAft>
                <a:spcPts val="0"/>
              </a:spcAft>
              <a:buClr>
                <a:schemeClr val="lt1"/>
              </a:buClr>
              <a:buSzPts val="1600"/>
              <a:buNone/>
              <a:defRPr sz="1600"/>
            </a:lvl5pPr>
            <a:lvl6pPr lvl="5" algn="ctr">
              <a:lnSpc>
                <a:spcPct val="90000"/>
              </a:lnSpc>
              <a:spcBef>
                <a:spcPts val="500"/>
              </a:spcBef>
              <a:spcAft>
                <a:spcPts val="0"/>
              </a:spcAft>
              <a:buClr>
                <a:schemeClr val="lt1"/>
              </a:buClr>
              <a:buSzPts val="1600"/>
              <a:buNone/>
              <a:defRPr sz="1600"/>
            </a:lvl6pPr>
            <a:lvl7pPr lvl="6" algn="ctr">
              <a:lnSpc>
                <a:spcPct val="90000"/>
              </a:lnSpc>
              <a:spcBef>
                <a:spcPts val="500"/>
              </a:spcBef>
              <a:spcAft>
                <a:spcPts val="0"/>
              </a:spcAft>
              <a:buClr>
                <a:schemeClr val="lt1"/>
              </a:buClr>
              <a:buSzPts val="1600"/>
              <a:buNone/>
              <a:defRPr sz="1600"/>
            </a:lvl7pPr>
            <a:lvl8pPr lvl="7" algn="ctr">
              <a:lnSpc>
                <a:spcPct val="90000"/>
              </a:lnSpc>
              <a:spcBef>
                <a:spcPts val="500"/>
              </a:spcBef>
              <a:spcAft>
                <a:spcPts val="0"/>
              </a:spcAft>
              <a:buClr>
                <a:schemeClr val="lt1"/>
              </a:buClr>
              <a:buSzPts val="1600"/>
              <a:buNone/>
              <a:defRPr sz="1600"/>
            </a:lvl8pPr>
            <a:lvl9pPr lvl="8" algn="ctr">
              <a:lnSpc>
                <a:spcPct val="90000"/>
              </a:lnSpc>
              <a:spcBef>
                <a:spcPts val="500"/>
              </a:spcBef>
              <a:spcAft>
                <a:spcPts val="0"/>
              </a:spcAft>
              <a:buClr>
                <a:schemeClr val="lt1"/>
              </a:buClr>
              <a:buSzPts val="1600"/>
              <a:buNone/>
              <a:defRPr sz="1600"/>
            </a:lvl9pPr>
          </a:lstStyle>
          <a:p>
            <a:endParaRPr/>
          </a:p>
        </p:txBody>
      </p:sp>
      <p:sp>
        <p:nvSpPr>
          <p:cNvPr id="227" name="Google Shape;227;p8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8" name="Google Shape;228;p8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9" name="Google Shape;229;p8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0"/>
        <p:cNvGrpSpPr/>
        <p:nvPr/>
      </p:nvGrpSpPr>
      <p:grpSpPr>
        <a:xfrm>
          <a:off x="0" y="0"/>
          <a:ext cx="0" cy="0"/>
          <a:chOff x="0" y="0"/>
          <a:chExt cx="0" cy="0"/>
        </a:xfrm>
      </p:grpSpPr>
      <p:sp>
        <p:nvSpPr>
          <p:cNvPr id="231" name="Google Shape;231;p10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2" name="Google Shape;232;p107"/>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3" name="Google Shape;233;p10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4" name="Google Shape;234;p10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5" name="Google Shape;235;p10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36"/>
        <p:cNvGrpSpPr/>
        <p:nvPr/>
      </p:nvGrpSpPr>
      <p:grpSpPr>
        <a:xfrm>
          <a:off x="0" y="0"/>
          <a:ext cx="0" cy="0"/>
          <a:chOff x="0" y="0"/>
          <a:chExt cx="0" cy="0"/>
        </a:xfrm>
      </p:grpSpPr>
      <p:sp>
        <p:nvSpPr>
          <p:cNvPr id="237" name="Google Shape;237;p10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lt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8" name="Google Shape;238;p108"/>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lt1"/>
              </a:buClr>
              <a:buSzPts val="3200"/>
              <a:buChar char="•"/>
              <a:defRPr sz="3200"/>
            </a:lvl1pPr>
            <a:lvl2pPr marL="914400" lvl="1" indent="-406400" algn="l">
              <a:lnSpc>
                <a:spcPct val="90000"/>
              </a:lnSpc>
              <a:spcBef>
                <a:spcPts val="500"/>
              </a:spcBef>
              <a:spcAft>
                <a:spcPts val="0"/>
              </a:spcAft>
              <a:buClr>
                <a:schemeClr val="lt1"/>
              </a:buClr>
              <a:buSzPts val="2800"/>
              <a:buChar char="•"/>
              <a:defRPr sz="2800"/>
            </a:lvl2pPr>
            <a:lvl3pPr marL="1371600" lvl="2" indent="-381000" algn="l">
              <a:lnSpc>
                <a:spcPct val="90000"/>
              </a:lnSpc>
              <a:spcBef>
                <a:spcPts val="500"/>
              </a:spcBef>
              <a:spcAft>
                <a:spcPts val="0"/>
              </a:spcAft>
              <a:buClr>
                <a:schemeClr val="lt1"/>
              </a:buClr>
              <a:buSzPts val="2400"/>
              <a:buChar char="•"/>
              <a:defRPr sz="2400"/>
            </a:lvl3pPr>
            <a:lvl4pPr marL="1828800" lvl="3" indent="-355600" algn="l">
              <a:lnSpc>
                <a:spcPct val="90000"/>
              </a:lnSpc>
              <a:spcBef>
                <a:spcPts val="500"/>
              </a:spcBef>
              <a:spcAft>
                <a:spcPts val="0"/>
              </a:spcAft>
              <a:buClr>
                <a:schemeClr val="lt1"/>
              </a:buClr>
              <a:buSzPts val="2000"/>
              <a:buChar char="•"/>
              <a:defRPr sz="2000"/>
            </a:lvl4pPr>
            <a:lvl5pPr marL="2286000" lvl="4" indent="-355600" algn="l">
              <a:lnSpc>
                <a:spcPct val="90000"/>
              </a:lnSpc>
              <a:spcBef>
                <a:spcPts val="500"/>
              </a:spcBef>
              <a:spcAft>
                <a:spcPts val="0"/>
              </a:spcAft>
              <a:buClr>
                <a:schemeClr val="lt1"/>
              </a:buClr>
              <a:buSzPts val="2000"/>
              <a:buChar char="•"/>
              <a:defRPr sz="2000"/>
            </a:lvl5pPr>
            <a:lvl6pPr marL="2743200" lvl="5" indent="-355600" algn="l">
              <a:lnSpc>
                <a:spcPct val="90000"/>
              </a:lnSpc>
              <a:spcBef>
                <a:spcPts val="500"/>
              </a:spcBef>
              <a:spcAft>
                <a:spcPts val="0"/>
              </a:spcAft>
              <a:buClr>
                <a:schemeClr val="lt1"/>
              </a:buClr>
              <a:buSzPts val="2000"/>
              <a:buChar char="•"/>
              <a:defRPr sz="2000"/>
            </a:lvl6pPr>
            <a:lvl7pPr marL="3200400" lvl="6" indent="-355600" algn="l">
              <a:lnSpc>
                <a:spcPct val="90000"/>
              </a:lnSpc>
              <a:spcBef>
                <a:spcPts val="500"/>
              </a:spcBef>
              <a:spcAft>
                <a:spcPts val="0"/>
              </a:spcAft>
              <a:buClr>
                <a:schemeClr val="lt1"/>
              </a:buClr>
              <a:buSzPts val="2000"/>
              <a:buChar char="•"/>
              <a:defRPr sz="2000"/>
            </a:lvl7pPr>
            <a:lvl8pPr marL="3657600" lvl="7" indent="-355600" algn="l">
              <a:lnSpc>
                <a:spcPct val="90000"/>
              </a:lnSpc>
              <a:spcBef>
                <a:spcPts val="500"/>
              </a:spcBef>
              <a:spcAft>
                <a:spcPts val="0"/>
              </a:spcAft>
              <a:buClr>
                <a:schemeClr val="lt1"/>
              </a:buClr>
              <a:buSzPts val="2000"/>
              <a:buChar char="•"/>
              <a:defRPr sz="2000"/>
            </a:lvl8pPr>
            <a:lvl9pPr marL="4114800" lvl="8" indent="-355600" algn="l">
              <a:lnSpc>
                <a:spcPct val="90000"/>
              </a:lnSpc>
              <a:spcBef>
                <a:spcPts val="500"/>
              </a:spcBef>
              <a:spcAft>
                <a:spcPts val="0"/>
              </a:spcAft>
              <a:buClr>
                <a:schemeClr val="lt1"/>
              </a:buClr>
              <a:buSzPts val="2000"/>
              <a:buChar char="•"/>
              <a:defRPr sz="2000"/>
            </a:lvl9pPr>
          </a:lstStyle>
          <a:p>
            <a:endParaRPr/>
          </a:p>
        </p:txBody>
      </p:sp>
      <p:sp>
        <p:nvSpPr>
          <p:cNvPr id="239" name="Google Shape;239;p108"/>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lt1"/>
              </a:buClr>
              <a:buSzPts val="1600"/>
              <a:buNone/>
              <a:defRPr sz="1600"/>
            </a:lvl1pPr>
            <a:lvl2pPr marL="914400" lvl="1" indent="-228600" algn="l">
              <a:lnSpc>
                <a:spcPct val="90000"/>
              </a:lnSpc>
              <a:spcBef>
                <a:spcPts val="500"/>
              </a:spcBef>
              <a:spcAft>
                <a:spcPts val="0"/>
              </a:spcAft>
              <a:buClr>
                <a:schemeClr val="lt1"/>
              </a:buClr>
              <a:buSzPts val="1400"/>
              <a:buNone/>
              <a:defRPr sz="1400"/>
            </a:lvl2pPr>
            <a:lvl3pPr marL="1371600" lvl="2" indent="-228600" algn="l">
              <a:lnSpc>
                <a:spcPct val="90000"/>
              </a:lnSpc>
              <a:spcBef>
                <a:spcPts val="500"/>
              </a:spcBef>
              <a:spcAft>
                <a:spcPts val="0"/>
              </a:spcAft>
              <a:buClr>
                <a:schemeClr val="lt1"/>
              </a:buClr>
              <a:buSzPts val="1200"/>
              <a:buNone/>
              <a:defRPr sz="1200"/>
            </a:lvl3pPr>
            <a:lvl4pPr marL="1828800" lvl="3" indent="-228600" algn="l">
              <a:lnSpc>
                <a:spcPct val="90000"/>
              </a:lnSpc>
              <a:spcBef>
                <a:spcPts val="500"/>
              </a:spcBef>
              <a:spcAft>
                <a:spcPts val="0"/>
              </a:spcAft>
              <a:buClr>
                <a:schemeClr val="lt1"/>
              </a:buClr>
              <a:buSzPts val="1000"/>
              <a:buNone/>
              <a:defRPr sz="1000"/>
            </a:lvl4pPr>
            <a:lvl5pPr marL="2286000" lvl="4" indent="-228600" algn="l">
              <a:lnSpc>
                <a:spcPct val="90000"/>
              </a:lnSpc>
              <a:spcBef>
                <a:spcPts val="500"/>
              </a:spcBef>
              <a:spcAft>
                <a:spcPts val="0"/>
              </a:spcAft>
              <a:buClr>
                <a:schemeClr val="lt1"/>
              </a:buClr>
              <a:buSzPts val="1000"/>
              <a:buNone/>
              <a:defRPr sz="1000"/>
            </a:lvl5pPr>
            <a:lvl6pPr marL="2743200" lvl="5" indent="-228600" algn="l">
              <a:lnSpc>
                <a:spcPct val="90000"/>
              </a:lnSpc>
              <a:spcBef>
                <a:spcPts val="500"/>
              </a:spcBef>
              <a:spcAft>
                <a:spcPts val="0"/>
              </a:spcAft>
              <a:buClr>
                <a:schemeClr val="lt1"/>
              </a:buClr>
              <a:buSzPts val="1000"/>
              <a:buNone/>
              <a:defRPr sz="1000"/>
            </a:lvl6pPr>
            <a:lvl7pPr marL="3200400" lvl="6" indent="-228600" algn="l">
              <a:lnSpc>
                <a:spcPct val="90000"/>
              </a:lnSpc>
              <a:spcBef>
                <a:spcPts val="500"/>
              </a:spcBef>
              <a:spcAft>
                <a:spcPts val="0"/>
              </a:spcAft>
              <a:buClr>
                <a:schemeClr val="lt1"/>
              </a:buClr>
              <a:buSzPts val="1000"/>
              <a:buNone/>
              <a:defRPr sz="1000"/>
            </a:lvl7pPr>
            <a:lvl8pPr marL="3657600" lvl="7" indent="-228600" algn="l">
              <a:lnSpc>
                <a:spcPct val="90000"/>
              </a:lnSpc>
              <a:spcBef>
                <a:spcPts val="500"/>
              </a:spcBef>
              <a:spcAft>
                <a:spcPts val="0"/>
              </a:spcAft>
              <a:buClr>
                <a:schemeClr val="lt1"/>
              </a:buClr>
              <a:buSzPts val="1000"/>
              <a:buNone/>
              <a:defRPr sz="1000"/>
            </a:lvl8pPr>
            <a:lvl9pPr marL="4114800" lvl="8" indent="-228600" algn="l">
              <a:lnSpc>
                <a:spcPct val="90000"/>
              </a:lnSpc>
              <a:spcBef>
                <a:spcPts val="500"/>
              </a:spcBef>
              <a:spcAft>
                <a:spcPts val="0"/>
              </a:spcAft>
              <a:buClr>
                <a:schemeClr val="lt1"/>
              </a:buClr>
              <a:buSzPts val="1000"/>
              <a:buNone/>
              <a:defRPr sz="1000"/>
            </a:lvl9pPr>
          </a:lstStyle>
          <a:p>
            <a:endParaRPr/>
          </a:p>
        </p:txBody>
      </p:sp>
      <p:sp>
        <p:nvSpPr>
          <p:cNvPr id="240" name="Google Shape;240;p10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1" name="Google Shape;241;p10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2" name="Google Shape;242;p10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49"/>
        <p:cNvGrpSpPr/>
        <p:nvPr/>
      </p:nvGrpSpPr>
      <p:grpSpPr>
        <a:xfrm>
          <a:off x="0" y="0"/>
          <a:ext cx="0" cy="0"/>
          <a:chOff x="0" y="0"/>
          <a:chExt cx="0" cy="0"/>
        </a:xfrm>
      </p:grpSpPr>
      <p:sp>
        <p:nvSpPr>
          <p:cNvPr id="250" name="Google Shape;250;p88"/>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1" name="Google Shape;251;p88"/>
          <p:cNvSpPr txBox="1">
            <a:spLocks noGrp="1"/>
          </p:cNvSpPr>
          <p:nvPr>
            <p:ph type="body" idx="1"/>
          </p:nvPr>
        </p:nvSpPr>
        <p:spPr>
          <a:xfrm>
            <a:off x="5183188" y="987425"/>
            <a:ext cx="6172200" cy="4873500"/>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252" name="Google Shape;252;p88"/>
          <p:cNvSpPr txBox="1">
            <a:spLocks noGrp="1"/>
          </p:cNvSpPr>
          <p:nvPr>
            <p:ph type="body" idx="2"/>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53" name="Google Shape;253;p8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4" name="Google Shape;254;p8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5" name="Google Shape;255;p8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56"/>
        <p:cNvGrpSpPr/>
        <p:nvPr/>
      </p:nvGrpSpPr>
      <p:grpSpPr>
        <a:xfrm>
          <a:off x="0" y="0"/>
          <a:ext cx="0" cy="0"/>
          <a:chOff x="0" y="0"/>
          <a:chExt cx="0" cy="0"/>
        </a:xfrm>
      </p:grpSpPr>
      <p:sp>
        <p:nvSpPr>
          <p:cNvPr id="257" name="Google Shape;257;p10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8" name="Google Shape;258;p10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9" name="Google Shape;259;p10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60"/>
        <p:cNvGrpSpPr/>
        <p:nvPr/>
      </p:nvGrpSpPr>
      <p:grpSpPr>
        <a:xfrm>
          <a:off x="0" y="0"/>
          <a:ext cx="0" cy="0"/>
          <a:chOff x="0" y="0"/>
          <a:chExt cx="0" cy="0"/>
        </a:xfrm>
      </p:grpSpPr>
      <p:sp>
        <p:nvSpPr>
          <p:cNvPr id="261" name="Google Shape;261;p110"/>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2" name="Google Shape;262;p110"/>
          <p:cNvSpPr>
            <a:spLocks noGrp="1"/>
          </p:cNvSpPr>
          <p:nvPr>
            <p:ph type="pic" idx="2"/>
          </p:nvPr>
        </p:nvSpPr>
        <p:spPr>
          <a:xfrm>
            <a:off x="5183188" y="987425"/>
            <a:ext cx="6172200" cy="4873500"/>
          </a:xfrm>
          <a:prstGeom prst="rect">
            <a:avLst/>
          </a:prstGeom>
          <a:noFill/>
          <a:ln>
            <a:noFill/>
          </a:ln>
        </p:spPr>
      </p:sp>
      <p:sp>
        <p:nvSpPr>
          <p:cNvPr id="263" name="Google Shape;263;p110"/>
          <p:cNvSpPr txBox="1">
            <a:spLocks noGrp="1"/>
          </p:cNvSpPr>
          <p:nvPr>
            <p:ph type="body" idx="1"/>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64" name="Google Shape;264;p11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5" name="Google Shape;265;p11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6" name="Google Shape;266;p11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67"/>
        <p:cNvGrpSpPr/>
        <p:nvPr/>
      </p:nvGrpSpPr>
      <p:grpSpPr>
        <a:xfrm>
          <a:off x="0" y="0"/>
          <a:ext cx="0" cy="0"/>
          <a:chOff x="0" y="0"/>
          <a:chExt cx="0" cy="0"/>
        </a:xfrm>
      </p:grpSpPr>
      <p:sp>
        <p:nvSpPr>
          <p:cNvPr id="268" name="Google Shape;268;p111"/>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9" name="Google Shape;269;p111"/>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70" name="Google Shape;270;p11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1" name="Google Shape;271;p11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2" name="Google Shape;272;p11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73"/>
        <p:cNvGrpSpPr/>
        <p:nvPr/>
      </p:nvGrpSpPr>
      <p:grpSpPr>
        <a:xfrm>
          <a:off x="0" y="0"/>
          <a:ext cx="0" cy="0"/>
          <a:chOff x="0" y="0"/>
          <a:chExt cx="0" cy="0"/>
        </a:xfrm>
      </p:grpSpPr>
      <p:sp>
        <p:nvSpPr>
          <p:cNvPr id="274" name="Google Shape;274;p11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5" name="Google Shape;275;p112"/>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6" name="Google Shape;276;p11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7" name="Google Shape;277;p11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8" name="Google Shape;278;p11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47"/>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47"/>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4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4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4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79"/>
        <p:cNvGrpSpPr/>
        <p:nvPr/>
      </p:nvGrpSpPr>
      <p:grpSpPr>
        <a:xfrm>
          <a:off x="0" y="0"/>
          <a:ext cx="0" cy="0"/>
          <a:chOff x="0" y="0"/>
          <a:chExt cx="0" cy="0"/>
        </a:xfrm>
      </p:grpSpPr>
      <p:sp>
        <p:nvSpPr>
          <p:cNvPr id="280" name="Google Shape;280;p113"/>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1" name="Google Shape;281;p113"/>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82" name="Google Shape;282;p11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3" name="Google Shape;283;p11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4" name="Google Shape;284;p11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85"/>
        <p:cNvGrpSpPr/>
        <p:nvPr/>
      </p:nvGrpSpPr>
      <p:grpSpPr>
        <a:xfrm>
          <a:off x="0" y="0"/>
          <a:ext cx="0" cy="0"/>
          <a:chOff x="0" y="0"/>
          <a:chExt cx="0" cy="0"/>
        </a:xfrm>
      </p:grpSpPr>
      <p:sp>
        <p:nvSpPr>
          <p:cNvPr id="286" name="Google Shape;286;p114"/>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7" name="Google Shape;287;p114"/>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8" name="Google Shape;288;p114"/>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9" name="Google Shape;289;p11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0" name="Google Shape;290;p11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1" name="Google Shape;291;p11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92"/>
        <p:cNvGrpSpPr/>
        <p:nvPr/>
      </p:nvGrpSpPr>
      <p:grpSpPr>
        <a:xfrm>
          <a:off x="0" y="0"/>
          <a:ext cx="0" cy="0"/>
          <a:chOff x="0" y="0"/>
          <a:chExt cx="0" cy="0"/>
        </a:xfrm>
      </p:grpSpPr>
      <p:sp>
        <p:nvSpPr>
          <p:cNvPr id="293" name="Google Shape;293;p115"/>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4" name="Google Shape;294;p115"/>
          <p:cNvSpPr txBox="1">
            <a:spLocks noGrp="1"/>
          </p:cNvSpPr>
          <p:nvPr>
            <p:ph type="body" idx="1"/>
          </p:nvPr>
        </p:nvSpPr>
        <p:spPr>
          <a:xfrm>
            <a:off x="839788" y="1681163"/>
            <a:ext cx="5157900" cy="823800"/>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95" name="Google Shape;295;p115"/>
          <p:cNvSpPr txBox="1">
            <a:spLocks noGrp="1"/>
          </p:cNvSpPr>
          <p:nvPr>
            <p:ph type="body" idx="2"/>
          </p:nvPr>
        </p:nvSpPr>
        <p:spPr>
          <a:xfrm>
            <a:off x="839788" y="2505075"/>
            <a:ext cx="5157900" cy="3684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6" name="Google Shape;296;p115"/>
          <p:cNvSpPr txBox="1">
            <a:spLocks noGrp="1"/>
          </p:cNvSpPr>
          <p:nvPr>
            <p:ph type="body" idx="3"/>
          </p:nvPr>
        </p:nvSpPr>
        <p:spPr>
          <a:xfrm>
            <a:off x="6172200" y="1681163"/>
            <a:ext cx="5183100" cy="823800"/>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97" name="Google Shape;297;p115"/>
          <p:cNvSpPr txBox="1">
            <a:spLocks noGrp="1"/>
          </p:cNvSpPr>
          <p:nvPr>
            <p:ph type="body" idx="4"/>
          </p:nvPr>
        </p:nvSpPr>
        <p:spPr>
          <a:xfrm>
            <a:off x="6172200" y="2505075"/>
            <a:ext cx="5183100" cy="3684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8" name="Google Shape;298;p11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9" name="Google Shape;299;p11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0" name="Google Shape;300;p11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01"/>
        <p:cNvGrpSpPr/>
        <p:nvPr/>
      </p:nvGrpSpPr>
      <p:grpSpPr>
        <a:xfrm>
          <a:off x="0" y="0"/>
          <a:ext cx="0" cy="0"/>
          <a:chOff x="0" y="0"/>
          <a:chExt cx="0" cy="0"/>
        </a:xfrm>
      </p:grpSpPr>
      <p:sp>
        <p:nvSpPr>
          <p:cNvPr id="302" name="Google Shape;302;p116"/>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3" name="Google Shape;303;p11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4" name="Google Shape;304;p11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5" name="Google Shape;305;p11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306"/>
        <p:cNvGrpSpPr/>
        <p:nvPr/>
      </p:nvGrpSpPr>
      <p:grpSpPr>
        <a:xfrm>
          <a:off x="0" y="0"/>
          <a:ext cx="0" cy="0"/>
          <a:chOff x="0" y="0"/>
          <a:chExt cx="0" cy="0"/>
        </a:xfrm>
      </p:grpSpPr>
      <p:sp>
        <p:nvSpPr>
          <p:cNvPr id="307" name="Google Shape;307;p11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8" name="Google Shape;308;p117"/>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09" name="Google Shape;309;p11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0" name="Google Shape;310;p11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1" name="Google Shape;311;p11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312"/>
        <p:cNvGrpSpPr/>
        <p:nvPr/>
      </p:nvGrpSpPr>
      <p:grpSpPr>
        <a:xfrm>
          <a:off x="0" y="0"/>
          <a:ext cx="0" cy="0"/>
          <a:chOff x="0" y="0"/>
          <a:chExt cx="0" cy="0"/>
        </a:xfrm>
      </p:grpSpPr>
      <p:sp>
        <p:nvSpPr>
          <p:cNvPr id="313" name="Google Shape;313;p118"/>
          <p:cNvSpPr txBox="1">
            <a:spLocks noGrp="1"/>
          </p:cNvSpPr>
          <p:nvPr>
            <p:ph type="title"/>
          </p:nvPr>
        </p:nvSpPr>
        <p:spPr>
          <a:xfrm rot="5400000">
            <a:off x="7133400" y="1956625"/>
            <a:ext cx="5811900"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4" name="Google Shape;314;p118"/>
          <p:cNvSpPr txBox="1">
            <a:spLocks noGrp="1"/>
          </p:cNvSpPr>
          <p:nvPr>
            <p:ph type="body" idx="1"/>
          </p:nvPr>
        </p:nvSpPr>
        <p:spPr>
          <a:xfrm rot="5400000">
            <a:off x="1799400" y="-596075"/>
            <a:ext cx="5811900"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5" name="Google Shape;315;p11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6" name="Google Shape;316;p11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7" name="Google Shape;317;p11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4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48"/>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48"/>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4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4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4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49"/>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49"/>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49"/>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49"/>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49"/>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4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4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4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49"/>
        <p:cNvGrpSpPr/>
        <p:nvPr/>
      </p:nvGrpSpPr>
      <p:grpSpPr>
        <a:xfrm>
          <a:off x="0" y="0"/>
          <a:ext cx="0" cy="0"/>
          <a:chOff x="0" y="0"/>
          <a:chExt cx="0" cy="0"/>
        </a:xfrm>
      </p:grpSpPr>
      <p:sp>
        <p:nvSpPr>
          <p:cNvPr id="50" name="Google Shape;50;p5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50"/>
          <p:cNvSpPr>
            <a:spLocks noGrp="1"/>
          </p:cNvSpPr>
          <p:nvPr>
            <p:ph type="pic" idx="2"/>
          </p:nvPr>
        </p:nvSpPr>
        <p:spPr>
          <a:xfrm>
            <a:off x="5183188" y="987425"/>
            <a:ext cx="6172200" cy="4873625"/>
          </a:xfrm>
          <a:prstGeom prst="rect">
            <a:avLst/>
          </a:prstGeom>
          <a:noFill/>
          <a:ln>
            <a:noFill/>
          </a:ln>
        </p:spPr>
      </p:sp>
      <p:sp>
        <p:nvSpPr>
          <p:cNvPr id="52" name="Google Shape;52;p5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3" name="Google Shape;53;p5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5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5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56"/>
        <p:cNvGrpSpPr/>
        <p:nvPr/>
      </p:nvGrpSpPr>
      <p:grpSpPr>
        <a:xfrm>
          <a:off x="0" y="0"/>
          <a:ext cx="0" cy="0"/>
          <a:chOff x="0" y="0"/>
          <a:chExt cx="0" cy="0"/>
        </a:xfrm>
      </p:grpSpPr>
      <p:sp>
        <p:nvSpPr>
          <p:cNvPr id="57" name="Google Shape;57;p5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5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9" name="Google Shape;59;p5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5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5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62"/>
        <p:cNvGrpSpPr/>
        <p:nvPr/>
      </p:nvGrpSpPr>
      <p:grpSpPr>
        <a:xfrm>
          <a:off x="0" y="0"/>
          <a:ext cx="0" cy="0"/>
          <a:chOff x="0" y="0"/>
          <a:chExt cx="0" cy="0"/>
        </a:xfrm>
      </p:grpSpPr>
      <p:sp>
        <p:nvSpPr>
          <p:cNvPr id="63" name="Google Shape;63;p5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5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5" name="Google Shape;65;p5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5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5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slideLayout" Target="../slideLayouts/slideLayout33.xml"/><Relationship Id="rId1" Type="http://schemas.openxmlformats.org/officeDocument/2006/relationships/slideLayout" Target="../slideLayouts/slideLayout32.xml"/><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5.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3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3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3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8"/>
        <p:cNvGrpSpPr/>
        <p:nvPr/>
      </p:nvGrpSpPr>
      <p:grpSpPr>
        <a:xfrm>
          <a:off x="0" y="0"/>
          <a:ext cx="0" cy="0"/>
          <a:chOff x="0" y="0"/>
          <a:chExt cx="0" cy="0"/>
        </a:xfrm>
      </p:grpSpPr>
      <p:sp>
        <p:nvSpPr>
          <p:cNvPr id="69" name="Google Shape;69;p45"/>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70" name="Google Shape;70;p45"/>
          <p:cNvSpPr txBox="1">
            <a:spLocks noGrp="1"/>
          </p:cNvSpPr>
          <p:nvPr>
            <p:ph type="body" idx="1"/>
          </p:nvPr>
        </p:nvSpPr>
        <p:spPr>
          <a:xfrm>
            <a:off x="838200" y="1825625"/>
            <a:ext cx="10515600" cy="4351200"/>
          </a:xfrm>
          <a:prstGeom prst="rect">
            <a:avLst/>
          </a:prstGeom>
          <a:noFill/>
          <a:ln>
            <a:noFill/>
          </a:ln>
        </p:spPr>
        <p:txBody>
          <a:bodyPr spcFirstLastPara="1" wrap="square" lIns="68575" tIns="34275" rIns="68575" bIns="34275" anchor="t" anchorCtr="0">
            <a:no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71" name="Google Shape;71;p45"/>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9pPr>
          </a:lstStyle>
          <a:p>
            <a:endParaRPr/>
          </a:p>
        </p:txBody>
      </p:sp>
      <p:sp>
        <p:nvSpPr>
          <p:cNvPr id="72" name="Google Shape;72;p45"/>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9pPr>
          </a:lstStyle>
          <a:p>
            <a:endParaRPr/>
          </a:p>
        </p:txBody>
      </p:sp>
      <p:sp>
        <p:nvSpPr>
          <p:cNvPr id="73" name="Google Shape;73;p45"/>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3"/>
        <p:cNvGrpSpPr/>
        <p:nvPr/>
      </p:nvGrpSpPr>
      <p:grpSpPr>
        <a:xfrm>
          <a:off x="0" y="0"/>
          <a:ext cx="0" cy="0"/>
          <a:chOff x="0" y="0"/>
          <a:chExt cx="0" cy="0"/>
        </a:xfrm>
      </p:grpSpPr>
      <p:sp>
        <p:nvSpPr>
          <p:cNvPr id="144" name="Google Shape;144;p8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9pPr>
          </a:lstStyle>
          <a:p>
            <a:endParaRPr/>
          </a:p>
        </p:txBody>
      </p:sp>
      <p:sp>
        <p:nvSpPr>
          <p:cNvPr id="145" name="Google Shape;145;p82"/>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1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4pPr>
            <a:lvl5pPr marL="2286000" marR="0" lvl="4"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5pPr>
            <a:lvl6pPr marL="2743200" marR="0" lvl="5"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6pPr>
            <a:lvl7pPr marL="3200400" marR="0" lvl="6"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7pPr>
            <a:lvl8pPr marL="3657600" marR="0" lvl="7"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8pPr>
            <a:lvl9pPr marL="4114800" marR="0" lvl="8"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9pPr>
          </a:lstStyle>
          <a:p>
            <a:endParaRPr/>
          </a:p>
        </p:txBody>
      </p:sp>
      <p:sp>
        <p:nvSpPr>
          <p:cNvPr id="146" name="Google Shape;146;p8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5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147" name="Google Shape;147;p8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5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148" name="Google Shape;148;p8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18"/>
        <p:cNvGrpSpPr/>
        <p:nvPr/>
      </p:nvGrpSpPr>
      <p:grpSpPr>
        <a:xfrm>
          <a:off x="0" y="0"/>
          <a:ext cx="0" cy="0"/>
          <a:chOff x="0" y="0"/>
          <a:chExt cx="0" cy="0"/>
        </a:xfrm>
      </p:grpSpPr>
      <p:sp>
        <p:nvSpPr>
          <p:cNvPr id="219" name="Google Shape;219;p8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lt1"/>
              </a:buClr>
              <a:buSzPts val="4400"/>
              <a:buFont typeface="Calibri"/>
              <a:buNone/>
              <a:defRPr sz="44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20" name="Google Shape;220;p8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9pPr>
          </a:lstStyle>
          <a:p>
            <a:endParaRPr/>
          </a:p>
        </p:txBody>
      </p:sp>
      <p:sp>
        <p:nvSpPr>
          <p:cNvPr id="221" name="Google Shape;221;p8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9pPr>
          </a:lstStyle>
          <a:p>
            <a:endParaRPr/>
          </a:p>
        </p:txBody>
      </p:sp>
      <p:sp>
        <p:nvSpPr>
          <p:cNvPr id="222" name="Google Shape;222;p8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9pPr>
          </a:lstStyle>
          <a:p>
            <a:endParaRPr/>
          </a:p>
        </p:txBody>
      </p:sp>
      <p:sp>
        <p:nvSpPr>
          <p:cNvPr id="223" name="Google Shape;223;p8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83" r:id="rId1"/>
    <p:sldLayoutId id="2147483684" r:id="rId2"/>
    <p:sldLayoutId id="2147483685"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3"/>
        <p:cNvGrpSpPr/>
        <p:nvPr/>
      </p:nvGrpSpPr>
      <p:grpSpPr>
        <a:xfrm>
          <a:off x="0" y="0"/>
          <a:ext cx="0" cy="0"/>
          <a:chOff x="0" y="0"/>
          <a:chExt cx="0" cy="0"/>
        </a:xfrm>
      </p:grpSpPr>
      <p:sp>
        <p:nvSpPr>
          <p:cNvPr id="244" name="Google Shape;244;p8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45" name="Google Shape;245;p87"/>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46" name="Google Shape;246;p8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47" name="Google Shape;247;p8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48" name="Google Shape;248;p8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5.xml"/></Relationships>
</file>

<file path=ppt/slides/_rels/slide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pic>
        <p:nvPicPr>
          <p:cNvPr id="322" name="Google Shape;322;p5"/>
          <p:cNvPicPr preferRelativeResize="0"/>
          <p:nvPr/>
        </p:nvPicPr>
        <p:blipFill rotWithShape="1">
          <a:blip r:embed="rId3">
            <a:alphaModFix/>
          </a:blip>
          <a:srcRect l="10071" t="12570" r="9870" b="12601"/>
          <a:stretch/>
        </p:blipFill>
        <p:spPr>
          <a:xfrm>
            <a:off x="3436950" y="246400"/>
            <a:ext cx="5318098" cy="4970450"/>
          </a:xfrm>
          <a:prstGeom prst="rect">
            <a:avLst/>
          </a:prstGeom>
          <a:noFill/>
          <a:ln>
            <a:noFill/>
          </a:ln>
        </p:spPr>
      </p:pic>
      <p:sp>
        <p:nvSpPr>
          <p:cNvPr id="323" name="Google Shape;323;p5"/>
          <p:cNvSpPr txBox="1"/>
          <p:nvPr/>
        </p:nvSpPr>
        <p:spPr>
          <a:xfrm>
            <a:off x="1177019" y="5607946"/>
            <a:ext cx="9837960" cy="839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300"/>
              <a:buFont typeface="Arial"/>
              <a:buNone/>
            </a:pPr>
            <a:r>
              <a:rPr lang="en-US" sz="2800" b="0" i="0" u="none" strike="noStrike" cap="none">
                <a:solidFill>
                  <a:schemeClr val="dk1"/>
                </a:solidFill>
                <a:latin typeface="Proxima Nova"/>
                <a:ea typeface="Proxima Nova"/>
                <a:cs typeface="Proxima Nova"/>
                <a:sym typeface="Proxima Nova"/>
              </a:rPr>
              <a:t>Lesson 2: Becoming One Through Effective Communication</a:t>
            </a:r>
            <a:endParaRPr/>
          </a:p>
        </p:txBody>
      </p:sp>
      <p:cxnSp>
        <p:nvCxnSpPr>
          <p:cNvPr id="324" name="Google Shape;324;p5"/>
          <p:cNvCxnSpPr/>
          <p:nvPr/>
        </p:nvCxnSpPr>
        <p:spPr>
          <a:xfrm>
            <a:off x="2941354" y="5310149"/>
            <a:ext cx="6309300" cy="0"/>
          </a:xfrm>
          <a:prstGeom prst="straightConnector1">
            <a:avLst/>
          </a:prstGeom>
          <a:noFill/>
          <a:ln w="19050" cap="flat" cmpd="sng">
            <a:solidFill>
              <a:srgbClr val="D09D5C"/>
            </a:solidFill>
            <a:prstDash val="solid"/>
            <a:miter lim="800000"/>
            <a:headEnd type="none" w="sm" len="sm"/>
            <a:tailEnd type="none" w="sm" len="sm"/>
          </a:ln>
        </p:spPr>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Google Shape;395;p53"/>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96" name="Google Shape;396;p53"/>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7" name="Google Shape;397;p53"/>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8" name="Google Shape;398;p53"/>
          <p:cNvSpPr/>
          <p:nvPr/>
        </p:nvSpPr>
        <p:spPr>
          <a:xfrm rot="10800000" flipH="1">
            <a:off x="5200789" y="398753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9" name="Google Shape;399;p53"/>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00" name="Google Shape;400;p53"/>
          <p:cNvSpPr txBox="1">
            <a:spLocks noGrp="1"/>
          </p:cNvSpPr>
          <p:nvPr>
            <p:ph type="title"/>
          </p:nvPr>
        </p:nvSpPr>
        <p:spPr>
          <a:xfrm>
            <a:off x="2474824" y="2349407"/>
            <a:ext cx="724233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a:latin typeface="Proxima Nova"/>
                <a:ea typeface="Proxima Nova"/>
                <a:cs typeface="Proxima Nova"/>
                <a:sym typeface="Proxima Nova"/>
              </a:rPr>
              <a:t>Managing Conflict</a:t>
            </a:r>
            <a:endParaRPr sz="6000">
              <a:latin typeface="Proxima Nova"/>
              <a:ea typeface="Proxima Nova"/>
              <a:cs typeface="Proxima Nova"/>
              <a:sym typeface="Proxima Nov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04"/>
        <p:cNvGrpSpPr/>
        <p:nvPr/>
      </p:nvGrpSpPr>
      <p:grpSpPr>
        <a:xfrm>
          <a:off x="0" y="0"/>
          <a:ext cx="0" cy="0"/>
          <a:chOff x="0" y="0"/>
          <a:chExt cx="0" cy="0"/>
        </a:xfrm>
      </p:grpSpPr>
      <p:sp>
        <p:nvSpPr>
          <p:cNvPr id="405" name="Google Shape;405;p54"/>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6" name="Google Shape;406;p54"/>
          <p:cNvSpPr txBox="1">
            <a:spLocks noGrp="1"/>
          </p:cNvSpPr>
          <p:nvPr>
            <p:ph type="body" idx="2"/>
          </p:nvPr>
        </p:nvSpPr>
        <p:spPr>
          <a:xfrm>
            <a:off x="2431097" y="2005114"/>
            <a:ext cx="7326406" cy="211268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3600" b="1">
                <a:solidFill>
                  <a:schemeClr val="dk1"/>
                </a:solidFill>
                <a:latin typeface="Calibri"/>
                <a:ea typeface="Calibri"/>
                <a:cs typeface="Calibri"/>
                <a:sym typeface="Calibri"/>
              </a:rPr>
              <a:t>Having conflicts is not the problem</a:t>
            </a:r>
            <a:r>
              <a:rPr lang="en-US" sz="3600">
                <a:solidFill>
                  <a:schemeClr val="dk1"/>
                </a:solidFill>
                <a:latin typeface="Calibri"/>
                <a:ea typeface="Calibri"/>
                <a:cs typeface="Calibri"/>
                <a:sym typeface="Calibri"/>
              </a:rPr>
              <a:t>. They are natural. The problem is </a:t>
            </a:r>
            <a:r>
              <a:rPr lang="en-US" sz="3600" b="1">
                <a:solidFill>
                  <a:schemeClr val="dk1"/>
                </a:solidFill>
                <a:latin typeface="Calibri"/>
                <a:ea typeface="Calibri"/>
                <a:cs typeface="Calibri"/>
                <a:sym typeface="Calibri"/>
              </a:rPr>
              <a:t>when we don’t handle the conflict well and things go so bad </a:t>
            </a:r>
            <a:r>
              <a:rPr lang="en-US" sz="3600">
                <a:solidFill>
                  <a:schemeClr val="dk1"/>
                </a:solidFill>
                <a:latin typeface="Calibri"/>
                <a:ea typeface="Calibri"/>
                <a:cs typeface="Calibri"/>
                <a:sym typeface="Calibri"/>
              </a:rPr>
              <a:t>that we harm the relationship.</a:t>
            </a:r>
            <a:endParaRPr sz="2000">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10"/>
        <p:cNvGrpSpPr/>
        <p:nvPr/>
      </p:nvGrpSpPr>
      <p:grpSpPr>
        <a:xfrm>
          <a:off x="0" y="0"/>
          <a:ext cx="0" cy="0"/>
          <a:chOff x="0" y="0"/>
          <a:chExt cx="0" cy="0"/>
        </a:xfrm>
      </p:grpSpPr>
      <p:sp>
        <p:nvSpPr>
          <p:cNvPr id="411" name="Google Shape;411;p55"/>
          <p:cNvSpPr/>
          <p:nvPr/>
        </p:nvSpPr>
        <p:spPr>
          <a:xfrm>
            <a:off x="480150" y="1363350"/>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12" name="Google Shape;412;p55"/>
          <p:cNvSpPr/>
          <p:nvPr/>
        </p:nvSpPr>
        <p:spPr>
          <a:xfrm rot="5400000">
            <a:off x="3681270" y="3393685"/>
            <a:ext cx="3427215" cy="67057"/>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413" name="Google Shape;413;p55"/>
          <p:cNvSpPr txBox="1"/>
          <p:nvPr/>
        </p:nvSpPr>
        <p:spPr>
          <a:xfrm>
            <a:off x="225201" y="2930827"/>
            <a:ext cx="5069091" cy="992771"/>
          </a:xfrm>
          <a:prstGeom prst="rect">
            <a:avLst/>
          </a:prstGeom>
          <a:noFill/>
          <a:ln>
            <a:noFill/>
          </a:ln>
        </p:spPr>
        <p:txBody>
          <a:bodyPr spcFirstLastPara="1" wrap="square" lIns="91425" tIns="45700" rIns="91425" bIns="45700" anchor="b" anchorCtr="0">
            <a:noAutofit/>
          </a:bodyPr>
          <a:lstStyle/>
          <a:p>
            <a:pPr marL="457200" marR="0" lvl="0" indent="0" algn="ctr" rtl="0">
              <a:lnSpc>
                <a:spcPct val="90000"/>
              </a:lnSpc>
              <a:spcBef>
                <a:spcPts val="0"/>
              </a:spcBef>
              <a:spcAft>
                <a:spcPts val="0"/>
              </a:spcAft>
              <a:buClr>
                <a:schemeClr val="dk1"/>
              </a:buClr>
              <a:buSzPts val="1800"/>
              <a:buFont typeface="Calibri"/>
              <a:buNone/>
            </a:pPr>
            <a:r>
              <a:rPr lang="en-US" sz="3200" b="0" i="1" u="none" strike="noStrike" cap="none">
                <a:solidFill>
                  <a:srgbClr val="000000"/>
                </a:solidFill>
                <a:latin typeface="Proxima Nova"/>
                <a:ea typeface="Proxima Nova"/>
                <a:cs typeface="Proxima Nova"/>
                <a:sym typeface="Proxima Nova"/>
              </a:rPr>
              <a:t>Principles and Skills for</a:t>
            </a:r>
            <a:r>
              <a:rPr lang="en-US" sz="3600" b="0" i="0" u="none" strike="noStrike" cap="none">
                <a:solidFill>
                  <a:srgbClr val="000000"/>
                </a:solidFill>
                <a:latin typeface="Proxima Nova"/>
                <a:ea typeface="Proxima Nova"/>
                <a:cs typeface="Proxima Nova"/>
                <a:sym typeface="Proxima Nova"/>
              </a:rPr>
              <a:t> Managing Conflict </a:t>
            </a:r>
            <a:endParaRPr/>
          </a:p>
        </p:txBody>
      </p:sp>
      <p:sp>
        <p:nvSpPr>
          <p:cNvPr id="414" name="Google Shape;414;p55"/>
          <p:cNvSpPr txBox="1"/>
          <p:nvPr/>
        </p:nvSpPr>
        <p:spPr>
          <a:xfrm>
            <a:off x="5549241" y="1363350"/>
            <a:ext cx="6095552" cy="4356394"/>
          </a:xfrm>
          <a:prstGeom prst="rect">
            <a:avLst/>
          </a:prstGeom>
          <a:noFill/>
          <a:ln>
            <a:noFill/>
          </a:ln>
        </p:spPr>
        <p:txBody>
          <a:bodyPr spcFirstLastPara="1" wrap="square" lIns="91425" tIns="45700" rIns="91425" bIns="45700" anchor="ctr" anchorCtr="0">
            <a:noAutofit/>
          </a:bodyPr>
          <a:lstStyle/>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Stay on the same team</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Be courageous and considerate</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Start softly</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Avoid contempt</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Take a timeout when needed</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Never resort to violence</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sp>
        <p:nvSpPr>
          <p:cNvPr id="419" name="Google Shape;419;p56"/>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420" name="Google Shape;420;p56"/>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1" name="Google Shape;421;p56"/>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2" name="Google Shape;422;p56"/>
          <p:cNvSpPr/>
          <p:nvPr/>
        </p:nvSpPr>
        <p:spPr>
          <a:xfrm rot="10800000" flipH="1">
            <a:off x="5200789" y="394181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3" name="Google Shape;423;p56"/>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24" name="Google Shape;424;p56"/>
          <p:cNvSpPr txBox="1">
            <a:spLocks noGrp="1"/>
          </p:cNvSpPr>
          <p:nvPr>
            <p:ph type="title"/>
          </p:nvPr>
        </p:nvSpPr>
        <p:spPr>
          <a:xfrm>
            <a:off x="2474824" y="2349407"/>
            <a:ext cx="724233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a:latin typeface="Proxima Nova"/>
                <a:ea typeface="Proxima Nova"/>
                <a:cs typeface="Proxima Nova"/>
                <a:sym typeface="Proxima Nova"/>
              </a:rPr>
              <a:t>The Same Team</a:t>
            </a:r>
            <a:endParaRPr sz="6000">
              <a:latin typeface="Proxima Nova"/>
              <a:ea typeface="Proxima Nova"/>
              <a:cs typeface="Proxima Nova"/>
              <a:sym typeface="Proxima Nov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28"/>
        <p:cNvGrpSpPr/>
        <p:nvPr/>
      </p:nvGrpSpPr>
      <p:grpSpPr>
        <a:xfrm>
          <a:off x="0" y="0"/>
          <a:ext cx="0" cy="0"/>
          <a:chOff x="0" y="0"/>
          <a:chExt cx="0" cy="0"/>
        </a:xfrm>
      </p:grpSpPr>
      <p:sp>
        <p:nvSpPr>
          <p:cNvPr id="429" name="Google Shape;429;p57"/>
          <p:cNvSpPr/>
          <p:nvPr/>
        </p:nvSpPr>
        <p:spPr>
          <a:xfrm>
            <a:off x="480139" y="1363349"/>
            <a:ext cx="11231600" cy="4131200"/>
          </a:xfrm>
          <a:prstGeom prst="rect">
            <a:avLst/>
          </a:prstGeom>
          <a:solidFill>
            <a:schemeClr val="lt1"/>
          </a:solidFill>
          <a:ln>
            <a:noFill/>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430" name="Google Shape;430;p57"/>
          <p:cNvSpPr txBox="1">
            <a:spLocks noGrp="1"/>
          </p:cNvSpPr>
          <p:nvPr>
            <p:ph type="title"/>
          </p:nvPr>
        </p:nvSpPr>
        <p:spPr>
          <a:xfrm>
            <a:off x="0" y="2335616"/>
            <a:ext cx="6618791" cy="21464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3000"/>
              <a:buNone/>
            </a:pPr>
            <a:r>
              <a:rPr lang="en-US" sz="3600" i="1">
                <a:latin typeface="Proxima Nova"/>
                <a:ea typeface="Proxima Nova"/>
                <a:cs typeface="Proxima Nova"/>
                <a:sym typeface="Proxima Nova"/>
              </a:rPr>
              <a:t>Benefits of </a:t>
            </a:r>
            <a:br>
              <a:rPr lang="en-US" sz="3600" i="1">
                <a:latin typeface="Proxima Nova"/>
                <a:ea typeface="Proxima Nova"/>
                <a:cs typeface="Proxima Nova"/>
                <a:sym typeface="Proxima Nova"/>
              </a:rPr>
            </a:br>
            <a:r>
              <a:rPr lang="en-US" sz="3600">
                <a:latin typeface="Proxima Nova"/>
                <a:ea typeface="Proxima Nova"/>
                <a:cs typeface="Proxima Nova"/>
                <a:sym typeface="Proxima Nova"/>
              </a:rPr>
              <a:t>Staying on the Same Team</a:t>
            </a:r>
            <a:endParaRPr sz="3600">
              <a:latin typeface="Proxima Nova"/>
              <a:ea typeface="Proxima Nova"/>
              <a:cs typeface="Proxima Nova"/>
              <a:sym typeface="Proxima Nova"/>
            </a:endParaRPr>
          </a:p>
        </p:txBody>
      </p:sp>
      <p:sp>
        <p:nvSpPr>
          <p:cNvPr id="431" name="Google Shape;431;p57"/>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Calibri"/>
              <a:ea typeface="Calibri"/>
              <a:cs typeface="Calibri"/>
              <a:sym typeface="Calibri"/>
            </a:endParaRPr>
          </a:p>
        </p:txBody>
      </p:sp>
      <p:sp>
        <p:nvSpPr>
          <p:cNvPr id="432" name="Google Shape;432;p57"/>
          <p:cNvSpPr/>
          <p:nvPr/>
        </p:nvSpPr>
        <p:spPr>
          <a:xfrm rot="5400000" flipH="1">
            <a:off x="5474957" y="3382016"/>
            <a:ext cx="1790400" cy="53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433" name="Google Shape;433;p57"/>
          <p:cNvSpPr txBox="1"/>
          <p:nvPr/>
        </p:nvSpPr>
        <p:spPr>
          <a:xfrm>
            <a:off x="6781963" y="2335616"/>
            <a:ext cx="5092948" cy="2146400"/>
          </a:xfrm>
          <a:prstGeom prst="rect">
            <a:avLst/>
          </a:prstGeom>
          <a:noFill/>
          <a:ln>
            <a:noFill/>
          </a:ln>
        </p:spPr>
        <p:txBody>
          <a:bodyPr spcFirstLastPara="1" wrap="square" lIns="91425" tIns="45700" rIns="91425" bIns="45700" anchor="ctr" anchorCtr="0">
            <a:noAutofit/>
          </a:bodyPr>
          <a:lstStyle/>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More empathy towards each other</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More united in their relationship</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More secure about their partner’s love</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438" name="Google Shape;438;p58"/>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439" name="Google Shape;439;p58"/>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0" name="Google Shape;440;p58"/>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1" name="Google Shape;441;p58"/>
          <p:cNvSpPr/>
          <p:nvPr/>
        </p:nvSpPr>
        <p:spPr>
          <a:xfrm rot="10800000" flipH="1">
            <a:off x="5200789" y="394181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2" name="Google Shape;442;p58"/>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43" name="Google Shape;443;p58"/>
          <p:cNvSpPr txBox="1">
            <a:spLocks noGrp="1"/>
          </p:cNvSpPr>
          <p:nvPr>
            <p:ph type="title"/>
          </p:nvPr>
        </p:nvSpPr>
        <p:spPr>
          <a:xfrm>
            <a:off x="339828" y="2349407"/>
            <a:ext cx="11394871"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a:latin typeface="Proxima Nova"/>
                <a:ea typeface="Proxima Nova"/>
                <a:cs typeface="Proxima Nova"/>
                <a:sym typeface="Proxima Nova"/>
              </a:rPr>
              <a:t>Be Courageous and Considerate</a:t>
            </a:r>
            <a:endParaRPr sz="6000">
              <a:latin typeface="Proxima Nova"/>
              <a:ea typeface="Proxima Nova"/>
              <a:cs typeface="Proxima Nova"/>
              <a:sym typeface="Proxima Nov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sp>
        <p:nvSpPr>
          <p:cNvPr id="448" name="Google Shape;448;g969b2d5680_1_0"/>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449" name="Google Shape;449;g969b2d5680_1_0"/>
          <p:cNvSpPr/>
          <p:nvPr/>
        </p:nvSpPr>
        <p:spPr>
          <a:xfrm>
            <a:off x="1114425" y="336895"/>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50" name="Google Shape;450;g969b2d5680_1_0"/>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51" name="Google Shape;451;g969b2d5680_1_0"/>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52" name="Google Shape;452;g969b2d5680_1_0"/>
          <p:cNvSpPr txBox="1"/>
          <p:nvPr/>
        </p:nvSpPr>
        <p:spPr>
          <a:xfrm>
            <a:off x="2815389" y="2429451"/>
            <a:ext cx="6509085" cy="2449871"/>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3000"/>
              <a:buFont typeface="Arial"/>
              <a:buNone/>
            </a:pPr>
            <a:r>
              <a:rPr lang="en-US" sz="3200" dirty="0">
                <a:solidFill>
                  <a:schemeClr val="dk1"/>
                </a:solidFill>
                <a:latin typeface="Calibri"/>
                <a:ea typeface="Calibri"/>
                <a:cs typeface="Calibri"/>
                <a:sym typeface="Calibri"/>
              </a:rPr>
              <a:t>M</a:t>
            </a:r>
            <a:r>
              <a:rPr lang="en-US" sz="3200" b="0" i="0" u="none" strike="noStrike" cap="none" dirty="0">
                <a:solidFill>
                  <a:schemeClr val="dk1"/>
                </a:solidFill>
                <a:latin typeface="Calibri"/>
                <a:ea typeface="Calibri"/>
                <a:cs typeface="Calibri"/>
                <a:sym typeface="Calibri"/>
              </a:rPr>
              <a:t>arriages and families are established and maintained on principles of respect, love, and compassion.</a:t>
            </a:r>
            <a:endParaRPr sz="32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57"/>
        <p:cNvGrpSpPr/>
        <p:nvPr/>
      </p:nvGrpSpPr>
      <p:grpSpPr>
        <a:xfrm>
          <a:off x="0" y="0"/>
          <a:ext cx="0" cy="0"/>
          <a:chOff x="0" y="0"/>
          <a:chExt cx="0" cy="0"/>
        </a:xfrm>
      </p:grpSpPr>
      <p:sp>
        <p:nvSpPr>
          <p:cNvPr id="458" name="Google Shape;458;p59"/>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459" name="Google Shape;459;p59"/>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0" name="Google Shape;460;p59"/>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1" name="Google Shape;461;p59"/>
          <p:cNvSpPr/>
          <p:nvPr/>
        </p:nvSpPr>
        <p:spPr>
          <a:xfrm rot="10800000" flipH="1">
            <a:off x="5200789" y="394181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2" name="Google Shape;462;p59"/>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63" name="Google Shape;463;p59"/>
          <p:cNvSpPr txBox="1">
            <a:spLocks noGrp="1"/>
          </p:cNvSpPr>
          <p:nvPr>
            <p:ph type="title"/>
          </p:nvPr>
        </p:nvSpPr>
        <p:spPr>
          <a:xfrm>
            <a:off x="1961301" y="2358483"/>
            <a:ext cx="8269376"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a:latin typeface="Proxima Nova"/>
                <a:ea typeface="Proxima Nova"/>
                <a:cs typeface="Proxima Nova"/>
                <a:sym typeface="Proxima Nova"/>
              </a:rPr>
              <a:t>Start Softly</a:t>
            </a:r>
            <a:endParaRPr sz="6000">
              <a:latin typeface="Proxima Nova"/>
              <a:ea typeface="Proxima Nova"/>
              <a:cs typeface="Proxima Nova"/>
              <a:sym typeface="Proxima Nov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67"/>
        <p:cNvGrpSpPr/>
        <p:nvPr/>
      </p:nvGrpSpPr>
      <p:grpSpPr>
        <a:xfrm>
          <a:off x="0" y="0"/>
          <a:ext cx="0" cy="0"/>
          <a:chOff x="0" y="0"/>
          <a:chExt cx="0" cy="0"/>
        </a:xfrm>
      </p:grpSpPr>
      <p:sp>
        <p:nvSpPr>
          <p:cNvPr id="468" name="Google Shape;468;p60"/>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9" name="Google Shape;469;p60"/>
          <p:cNvSpPr txBox="1">
            <a:spLocks noGrp="1"/>
          </p:cNvSpPr>
          <p:nvPr>
            <p:ph type="body" idx="2"/>
          </p:nvPr>
        </p:nvSpPr>
        <p:spPr>
          <a:xfrm>
            <a:off x="2817858" y="2370874"/>
            <a:ext cx="6552883" cy="211268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4000">
                <a:latin typeface="Calibri"/>
                <a:ea typeface="Calibri"/>
                <a:cs typeface="Calibri"/>
                <a:sym typeface="Calibri"/>
              </a:rPr>
              <a:t>Research shows that</a:t>
            </a:r>
            <a:r>
              <a:rPr lang="en-US" sz="4000" i="1">
                <a:latin typeface="Calibri"/>
                <a:ea typeface="Calibri"/>
                <a:cs typeface="Calibri"/>
                <a:sym typeface="Calibri"/>
              </a:rPr>
              <a:t> how a conflict starts </a:t>
            </a:r>
            <a:r>
              <a:rPr lang="en-US" sz="4000">
                <a:latin typeface="Calibri"/>
                <a:ea typeface="Calibri"/>
                <a:cs typeface="Calibri"/>
                <a:sym typeface="Calibri"/>
              </a:rPr>
              <a:t>is one of the strongest predictors of how the conflict will end.</a:t>
            </a:r>
            <a:endParaRPr sz="2400">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73"/>
        <p:cNvGrpSpPr/>
        <p:nvPr/>
      </p:nvGrpSpPr>
      <p:grpSpPr>
        <a:xfrm>
          <a:off x="0" y="0"/>
          <a:ext cx="0" cy="0"/>
          <a:chOff x="0" y="0"/>
          <a:chExt cx="0" cy="0"/>
        </a:xfrm>
      </p:grpSpPr>
      <p:sp>
        <p:nvSpPr>
          <p:cNvPr id="474" name="Google Shape;474;p61"/>
          <p:cNvSpPr txBox="1"/>
          <p:nvPr/>
        </p:nvSpPr>
        <p:spPr>
          <a:xfrm>
            <a:off x="6096000" y="503719"/>
            <a:ext cx="5466900" cy="13896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4800" b="0" i="1" u="none" strike="noStrike" cap="none">
                <a:solidFill>
                  <a:srgbClr val="000000"/>
                </a:solidFill>
                <a:latin typeface="Proxima Nova"/>
                <a:ea typeface="Proxima Nova"/>
                <a:cs typeface="Proxima Nova"/>
                <a:sym typeface="Proxima Nova"/>
              </a:rPr>
              <a:t>Hard Start</a:t>
            </a:r>
            <a:endParaRPr sz="4800" b="0" i="1" u="none" strike="noStrike" cap="none">
              <a:solidFill>
                <a:srgbClr val="000000"/>
              </a:solidFill>
              <a:latin typeface="Proxima Nova"/>
              <a:ea typeface="Proxima Nova"/>
              <a:cs typeface="Proxima Nova"/>
              <a:sym typeface="Proxima Nova"/>
            </a:endParaRPr>
          </a:p>
        </p:txBody>
      </p:sp>
      <p:cxnSp>
        <p:nvCxnSpPr>
          <p:cNvPr id="475" name="Google Shape;475;p61"/>
          <p:cNvCxnSpPr/>
          <p:nvPr/>
        </p:nvCxnSpPr>
        <p:spPr>
          <a:xfrm>
            <a:off x="5714751" y="996899"/>
            <a:ext cx="0" cy="5288447"/>
          </a:xfrm>
          <a:prstGeom prst="straightConnector1">
            <a:avLst/>
          </a:prstGeom>
          <a:noFill/>
          <a:ln w="19050" cap="flat" cmpd="sng">
            <a:solidFill>
              <a:srgbClr val="DE9C11"/>
            </a:solidFill>
            <a:prstDash val="solid"/>
            <a:miter lim="800000"/>
            <a:headEnd type="none" w="sm" len="sm"/>
            <a:tailEnd type="none" w="sm" len="sm"/>
          </a:ln>
        </p:spPr>
      </p:cxnSp>
      <p:sp>
        <p:nvSpPr>
          <p:cNvPr id="476" name="Google Shape;476;p61"/>
          <p:cNvSpPr txBox="1"/>
          <p:nvPr/>
        </p:nvSpPr>
        <p:spPr>
          <a:xfrm>
            <a:off x="160376" y="503719"/>
            <a:ext cx="5466900" cy="13896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4800" b="0" i="1" u="none" strike="noStrike" cap="none">
                <a:solidFill>
                  <a:srgbClr val="000000"/>
                </a:solidFill>
                <a:latin typeface="Proxima Nova"/>
                <a:ea typeface="Proxima Nova"/>
                <a:cs typeface="Proxima Nova"/>
                <a:sym typeface="Proxima Nova"/>
              </a:rPr>
              <a:t>Soft Start</a:t>
            </a:r>
            <a:endParaRPr sz="4800" b="0" i="1" u="none" strike="noStrike" cap="none">
              <a:solidFill>
                <a:srgbClr val="000000"/>
              </a:solidFill>
              <a:latin typeface="Proxima Nova"/>
              <a:ea typeface="Proxima Nova"/>
              <a:cs typeface="Proxima Nova"/>
              <a:sym typeface="Proxima Nova"/>
            </a:endParaRPr>
          </a:p>
        </p:txBody>
      </p:sp>
      <p:sp>
        <p:nvSpPr>
          <p:cNvPr id="477" name="Google Shape;477;p61"/>
          <p:cNvSpPr txBox="1"/>
          <p:nvPr/>
        </p:nvSpPr>
        <p:spPr>
          <a:xfrm>
            <a:off x="242245" y="2035522"/>
            <a:ext cx="5303162" cy="3211200"/>
          </a:xfrm>
          <a:prstGeom prst="rect">
            <a:avLst/>
          </a:prstGeom>
          <a:noFill/>
          <a:ln>
            <a:noFill/>
          </a:ln>
        </p:spPr>
        <p:txBody>
          <a:bodyPr spcFirstLastPara="1" wrap="square" lIns="91425" tIns="91425" rIns="91425" bIns="91425" anchor="t" anchorCtr="0">
            <a:noAutofit/>
          </a:bodyPr>
          <a:lstStyle/>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a:solidFill>
                  <a:srgbClr val="000000"/>
                </a:solidFill>
                <a:latin typeface="Calibri"/>
                <a:ea typeface="Calibri"/>
                <a:cs typeface="Calibri"/>
                <a:sym typeface="Calibri"/>
              </a:rPr>
              <a:t>Respectful</a:t>
            </a:r>
            <a:endParaRPr/>
          </a:p>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a:solidFill>
                  <a:srgbClr val="000000"/>
                </a:solidFill>
                <a:latin typeface="Calibri"/>
                <a:ea typeface="Calibri"/>
                <a:cs typeface="Calibri"/>
                <a:sym typeface="Calibri"/>
              </a:rPr>
              <a:t>Compassionate</a:t>
            </a:r>
            <a:endParaRPr/>
          </a:p>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a:solidFill>
                  <a:srgbClr val="000000"/>
                </a:solidFill>
                <a:latin typeface="Calibri"/>
                <a:ea typeface="Calibri"/>
                <a:cs typeface="Calibri"/>
                <a:sym typeface="Calibri"/>
              </a:rPr>
              <a:t>States a concern</a:t>
            </a:r>
            <a:endParaRPr/>
          </a:p>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a:solidFill>
                  <a:srgbClr val="000000"/>
                </a:solidFill>
                <a:latin typeface="Calibri"/>
                <a:ea typeface="Calibri"/>
                <a:cs typeface="Calibri"/>
                <a:sym typeface="Calibri"/>
              </a:rPr>
              <a:t>Goal is oneness</a:t>
            </a:r>
            <a:endParaRPr/>
          </a:p>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a:solidFill>
                  <a:srgbClr val="000000"/>
                </a:solidFill>
                <a:latin typeface="Calibri"/>
                <a:ea typeface="Calibri"/>
                <a:cs typeface="Calibri"/>
                <a:sym typeface="Calibri"/>
              </a:rPr>
              <a:t>Uses “I-statements”</a:t>
            </a:r>
            <a:endParaRPr/>
          </a:p>
          <a:p>
            <a:pPr marL="457200" marR="0" lvl="0" indent="-361950" algn="l" rtl="0">
              <a:lnSpc>
                <a:spcPct val="100000"/>
              </a:lnSpc>
              <a:spcBef>
                <a:spcPts val="0"/>
              </a:spcBef>
              <a:spcAft>
                <a:spcPts val="0"/>
              </a:spcAft>
              <a:buClr>
                <a:srgbClr val="000000"/>
              </a:buClr>
              <a:buSzPts val="1500"/>
              <a:buFont typeface="Arial"/>
              <a:buNone/>
            </a:pPr>
            <a:endParaRPr sz="3000" b="0" i="0" u="none" strike="noStrike" cap="none">
              <a:solidFill>
                <a:srgbClr val="000000"/>
              </a:solidFill>
              <a:latin typeface="Calibri"/>
              <a:ea typeface="Calibri"/>
              <a:cs typeface="Calibri"/>
              <a:sym typeface="Calibri"/>
            </a:endParaRPr>
          </a:p>
          <a:p>
            <a:pPr marL="0" marR="0" lvl="0" indent="0" algn="l" rtl="0">
              <a:lnSpc>
                <a:spcPct val="100000"/>
              </a:lnSpc>
              <a:spcBef>
                <a:spcPts val="0"/>
              </a:spcBef>
              <a:spcAft>
                <a:spcPts val="0"/>
              </a:spcAft>
              <a:buNone/>
            </a:pPr>
            <a:r>
              <a:rPr lang="en-US" sz="3000" b="0" i="0" u="none" strike="noStrike" cap="none">
                <a:solidFill>
                  <a:srgbClr val="000000"/>
                </a:solidFill>
                <a:latin typeface="Calibri"/>
                <a:ea typeface="Calibri"/>
                <a:cs typeface="Calibri"/>
                <a:sym typeface="Calibri"/>
              </a:rPr>
              <a:t>“I feel exhausted. Could you do the dishes tonight?”</a:t>
            </a:r>
            <a:endParaRPr sz="3000" b="0" i="0" u="none" strike="noStrike" cap="none">
              <a:solidFill>
                <a:srgbClr val="000000"/>
              </a:solidFill>
              <a:latin typeface="Calibri"/>
              <a:ea typeface="Calibri"/>
              <a:cs typeface="Calibri"/>
              <a:sym typeface="Calibri"/>
            </a:endParaRPr>
          </a:p>
        </p:txBody>
      </p:sp>
      <p:sp>
        <p:nvSpPr>
          <p:cNvPr id="478" name="Google Shape;478;p61"/>
          <p:cNvSpPr txBox="1"/>
          <p:nvPr/>
        </p:nvSpPr>
        <p:spPr>
          <a:xfrm>
            <a:off x="6177869" y="2035522"/>
            <a:ext cx="5303162" cy="3211200"/>
          </a:xfrm>
          <a:prstGeom prst="rect">
            <a:avLst/>
          </a:prstGeom>
          <a:noFill/>
          <a:ln>
            <a:noFill/>
          </a:ln>
        </p:spPr>
        <p:txBody>
          <a:bodyPr spcFirstLastPara="1" wrap="square" lIns="91425" tIns="91425" rIns="91425" bIns="91425" anchor="t" anchorCtr="0">
            <a:noAutofit/>
          </a:bodyPr>
          <a:lstStyle/>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a:solidFill>
                  <a:srgbClr val="000000"/>
                </a:solidFill>
                <a:latin typeface="Calibri"/>
                <a:ea typeface="Calibri"/>
                <a:cs typeface="Calibri"/>
                <a:sym typeface="Calibri"/>
              </a:rPr>
              <a:t>Accusatory</a:t>
            </a:r>
            <a:endParaRPr/>
          </a:p>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a:solidFill>
                  <a:srgbClr val="000000"/>
                </a:solidFill>
                <a:latin typeface="Calibri"/>
                <a:ea typeface="Calibri"/>
                <a:cs typeface="Calibri"/>
                <a:sym typeface="Calibri"/>
              </a:rPr>
              <a:t>Insulting</a:t>
            </a:r>
            <a:endParaRPr/>
          </a:p>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a:solidFill>
                  <a:srgbClr val="000000"/>
                </a:solidFill>
                <a:latin typeface="Calibri"/>
                <a:ea typeface="Calibri"/>
                <a:cs typeface="Calibri"/>
                <a:sym typeface="Calibri"/>
              </a:rPr>
              <a:t>States a criticism </a:t>
            </a:r>
            <a:endParaRPr/>
          </a:p>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a:solidFill>
                  <a:srgbClr val="000000"/>
                </a:solidFill>
                <a:latin typeface="Calibri"/>
                <a:ea typeface="Calibri"/>
                <a:cs typeface="Calibri"/>
                <a:sym typeface="Calibri"/>
              </a:rPr>
              <a:t>Goal is to sting</a:t>
            </a:r>
            <a:endParaRPr/>
          </a:p>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a:solidFill>
                  <a:srgbClr val="000000"/>
                </a:solidFill>
                <a:latin typeface="Calibri"/>
                <a:ea typeface="Calibri"/>
                <a:cs typeface="Calibri"/>
                <a:sym typeface="Calibri"/>
              </a:rPr>
              <a:t>Uses “You always/never”</a:t>
            </a:r>
            <a:endParaRPr/>
          </a:p>
          <a:p>
            <a:pPr marL="457200" marR="0" lvl="0" indent="-361950" algn="l" rtl="0">
              <a:lnSpc>
                <a:spcPct val="100000"/>
              </a:lnSpc>
              <a:spcBef>
                <a:spcPts val="0"/>
              </a:spcBef>
              <a:spcAft>
                <a:spcPts val="0"/>
              </a:spcAft>
              <a:buClr>
                <a:srgbClr val="000000"/>
              </a:buClr>
              <a:buSzPts val="1500"/>
              <a:buFont typeface="Arial"/>
              <a:buNone/>
            </a:pPr>
            <a:endParaRPr sz="3000" b="0" i="0" u="none" strike="noStrike" cap="none">
              <a:solidFill>
                <a:srgbClr val="000000"/>
              </a:solidFill>
              <a:latin typeface="Calibri"/>
              <a:ea typeface="Calibri"/>
              <a:cs typeface="Calibri"/>
              <a:sym typeface="Calibri"/>
            </a:endParaRPr>
          </a:p>
          <a:p>
            <a:pPr marL="0" marR="0" lvl="0" indent="0" algn="l" rtl="0">
              <a:lnSpc>
                <a:spcPct val="100000"/>
              </a:lnSpc>
              <a:spcBef>
                <a:spcPts val="0"/>
              </a:spcBef>
              <a:spcAft>
                <a:spcPts val="0"/>
              </a:spcAft>
              <a:buNone/>
            </a:pPr>
            <a:r>
              <a:rPr lang="en-US" sz="3000" b="0" i="0" u="none" strike="noStrike" cap="none">
                <a:solidFill>
                  <a:srgbClr val="000000"/>
                </a:solidFill>
                <a:latin typeface="Calibri"/>
                <a:ea typeface="Calibri"/>
                <a:cs typeface="Calibri"/>
                <a:sym typeface="Calibri"/>
              </a:rPr>
              <a:t>“You never do the dishes! Why is it always my job?”</a:t>
            </a:r>
            <a:endParaRPr sz="3000" b="0" i="0" u="none" strike="noStrike" cap="none">
              <a:solidFill>
                <a:srgbClr val="000000"/>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8"/>
        <p:cNvGrpSpPr/>
        <p:nvPr/>
      </p:nvGrpSpPr>
      <p:grpSpPr>
        <a:xfrm>
          <a:off x="0" y="0"/>
          <a:ext cx="0" cy="0"/>
          <a:chOff x="0" y="0"/>
          <a:chExt cx="0" cy="0"/>
        </a:xfrm>
      </p:grpSpPr>
      <p:sp>
        <p:nvSpPr>
          <p:cNvPr id="329" name="Google Shape;329;p2"/>
          <p:cNvSpPr txBox="1"/>
          <p:nvPr/>
        </p:nvSpPr>
        <p:spPr>
          <a:xfrm>
            <a:off x="2851185" y="1923031"/>
            <a:ext cx="6486229" cy="300837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4800" b="0" i="0" u="none" strike="noStrike" cap="none">
                <a:solidFill>
                  <a:schemeClr val="dk1"/>
                </a:solidFill>
                <a:latin typeface="Calibri"/>
                <a:ea typeface="Calibri"/>
                <a:cs typeface="Calibri"/>
                <a:sym typeface="Calibri"/>
              </a:rPr>
              <a:t>The </a:t>
            </a:r>
            <a:r>
              <a:rPr lang="en-US" sz="4800" b="1" i="0" u="none" strike="noStrike" cap="none">
                <a:solidFill>
                  <a:schemeClr val="dk1"/>
                </a:solidFill>
                <a:latin typeface="Calibri"/>
                <a:ea typeface="Calibri"/>
                <a:cs typeface="Calibri"/>
                <a:sym typeface="Calibri"/>
              </a:rPr>
              <a:t>most important</a:t>
            </a:r>
            <a:r>
              <a:rPr lang="en-US" sz="4800" b="0" i="0" u="none" strike="noStrike" cap="none">
                <a:solidFill>
                  <a:schemeClr val="dk1"/>
                </a:solidFill>
                <a:latin typeface="Calibri"/>
                <a:ea typeface="Calibri"/>
                <a:cs typeface="Calibri"/>
                <a:sym typeface="Calibri"/>
              </a:rPr>
              <a:t> tool we have in our relationship tool kit is </a:t>
            </a:r>
            <a:r>
              <a:rPr lang="en-US" sz="4800" b="0" i="1" u="none" strike="noStrike" cap="none">
                <a:solidFill>
                  <a:schemeClr val="dk1"/>
                </a:solidFill>
                <a:latin typeface="Calibri"/>
                <a:ea typeface="Calibri"/>
                <a:cs typeface="Calibri"/>
                <a:sym typeface="Calibri"/>
              </a:rPr>
              <a:t>effective</a:t>
            </a:r>
            <a:r>
              <a:rPr lang="en-US" sz="4800" b="0" i="0" u="none" strike="noStrike" cap="none">
                <a:solidFill>
                  <a:schemeClr val="dk1"/>
                </a:solidFill>
                <a:latin typeface="Calibri"/>
                <a:ea typeface="Calibri"/>
                <a:cs typeface="Calibri"/>
                <a:sym typeface="Calibri"/>
              </a:rPr>
              <a:t> </a:t>
            </a:r>
            <a:r>
              <a:rPr lang="en-US" sz="4800" b="0" i="1" u="none" strike="noStrike" cap="none">
                <a:solidFill>
                  <a:schemeClr val="dk1"/>
                </a:solidFill>
                <a:latin typeface="Calibri"/>
                <a:ea typeface="Calibri"/>
                <a:cs typeface="Calibri"/>
                <a:sym typeface="Calibri"/>
              </a:rPr>
              <a:t>communication</a:t>
            </a:r>
            <a:r>
              <a:rPr lang="en-US" sz="4800" b="0" i="0" u="none" strike="noStrike" cap="none">
                <a:solidFill>
                  <a:schemeClr val="dk1"/>
                </a:solidFill>
                <a:latin typeface="Calibri"/>
                <a:ea typeface="Calibri"/>
                <a:cs typeface="Calibri"/>
                <a:sym typeface="Calibri"/>
              </a:rPr>
              <a:t>. </a:t>
            </a:r>
            <a:endParaRPr sz="4800" b="0" i="0" u="none" strike="noStrike" cap="none">
              <a:solidFill>
                <a:schemeClr val="dk1"/>
              </a:solidFill>
              <a:latin typeface="Calibri"/>
              <a:ea typeface="Calibri"/>
              <a:cs typeface="Calibri"/>
              <a:sym typeface="Calibri"/>
            </a:endParaRPr>
          </a:p>
        </p:txBody>
      </p:sp>
      <p:sp>
        <p:nvSpPr>
          <p:cNvPr id="330" name="Google Shape;330;p2"/>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82"/>
        <p:cNvGrpSpPr/>
        <p:nvPr/>
      </p:nvGrpSpPr>
      <p:grpSpPr>
        <a:xfrm>
          <a:off x="0" y="0"/>
          <a:ext cx="0" cy="0"/>
          <a:chOff x="0" y="0"/>
          <a:chExt cx="0" cy="0"/>
        </a:xfrm>
      </p:grpSpPr>
      <p:sp>
        <p:nvSpPr>
          <p:cNvPr id="483" name="Google Shape;483;p62"/>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484" name="Google Shape;484;p62"/>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85" name="Google Shape;485;p62"/>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86" name="Google Shape;486;p62"/>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87" name="Google Shape;487;p62"/>
          <p:cNvSpPr txBox="1"/>
          <p:nvPr/>
        </p:nvSpPr>
        <p:spPr>
          <a:xfrm>
            <a:off x="2024550" y="2503152"/>
            <a:ext cx="8142900" cy="1388042"/>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3400"/>
              <a:buFont typeface="Arial"/>
              <a:buNone/>
            </a:pPr>
            <a:r>
              <a:rPr lang="en-US" sz="3400" b="0" i="0" u="none" strike="noStrike" cap="none">
                <a:solidFill>
                  <a:schemeClr val="dk1"/>
                </a:solidFill>
                <a:latin typeface="Calibri"/>
                <a:ea typeface="Calibri"/>
                <a:cs typeface="Calibri"/>
                <a:sym typeface="Calibri"/>
              </a:rPr>
              <a:t>“A soft answer turneth away wrath: but grievous words stir up anger.”</a:t>
            </a:r>
            <a:endParaRPr sz="1900" b="0" i="0" u="none" strike="noStrike" cap="none">
              <a:solidFill>
                <a:schemeClr val="dk1"/>
              </a:solidFill>
              <a:latin typeface="Calibri"/>
              <a:ea typeface="Calibri"/>
              <a:cs typeface="Calibri"/>
              <a:sym typeface="Calibri"/>
            </a:endParaRPr>
          </a:p>
        </p:txBody>
      </p:sp>
      <p:sp>
        <p:nvSpPr>
          <p:cNvPr id="488" name="Google Shape;488;p62"/>
          <p:cNvSpPr txBox="1"/>
          <p:nvPr/>
        </p:nvSpPr>
        <p:spPr>
          <a:xfrm>
            <a:off x="4870269" y="4018404"/>
            <a:ext cx="2451461"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800" b="0" i="1" u="none" strike="noStrike" cap="none">
                <a:solidFill>
                  <a:srgbClr val="000000"/>
                </a:solidFill>
                <a:latin typeface="Calibri"/>
                <a:ea typeface="Calibri"/>
                <a:cs typeface="Calibri"/>
                <a:sym typeface="Calibri"/>
              </a:rPr>
              <a:t>- Proverbs 15:1</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92"/>
        <p:cNvGrpSpPr/>
        <p:nvPr/>
      </p:nvGrpSpPr>
      <p:grpSpPr>
        <a:xfrm>
          <a:off x="0" y="0"/>
          <a:ext cx="0" cy="0"/>
          <a:chOff x="0" y="0"/>
          <a:chExt cx="0" cy="0"/>
        </a:xfrm>
      </p:grpSpPr>
      <p:sp>
        <p:nvSpPr>
          <p:cNvPr id="493" name="Google Shape;493;p63"/>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4" name="Google Shape;494;p63"/>
          <p:cNvSpPr txBox="1">
            <a:spLocks noGrp="1"/>
          </p:cNvSpPr>
          <p:nvPr>
            <p:ph type="body" idx="2"/>
          </p:nvPr>
        </p:nvSpPr>
        <p:spPr>
          <a:xfrm>
            <a:off x="2817858" y="2370874"/>
            <a:ext cx="6552883" cy="211268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4000">
                <a:latin typeface="Calibri"/>
                <a:ea typeface="Calibri"/>
                <a:cs typeface="Calibri"/>
                <a:sym typeface="Calibri"/>
              </a:rPr>
              <a:t>No matter how a conflict begins, we can choose to use a </a:t>
            </a:r>
            <a:r>
              <a:rPr lang="en-US" sz="4000" i="1">
                <a:latin typeface="Calibri"/>
                <a:ea typeface="Calibri"/>
                <a:cs typeface="Calibri"/>
                <a:sym typeface="Calibri"/>
              </a:rPr>
              <a:t>soft response.</a:t>
            </a:r>
            <a:endParaRPr sz="2400">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98"/>
        <p:cNvGrpSpPr/>
        <p:nvPr/>
      </p:nvGrpSpPr>
      <p:grpSpPr>
        <a:xfrm>
          <a:off x="0" y="0"/>
          <a:ext cx="0" cy="0"/>
          <a:chOff x="0" y="0"/>
          <a:chExt cx="0" cy="0"/>
        </a:xfrm>
      </p:grpSpPr>
      <p:sp>
        <p:nvSpPr>
          <p:cNvPr id="499" name="Google Shape;499;p64"/>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500" name="Google Shape;500;p64"/>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501" name="Google Shape;501;p64"/>
          <p:cNvSpPr/>
          <p:nvPr/>
        </p:nvSpPr>
        <p:spPr>
          <a:xfrm rot="10800000" flipH="1">
            <a:off x="5200789" y="394181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502" name="Google Shape;502;p64"/>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503" name="Google Shape;503;p64"/>
          <p:cNvSpPr txBox="1">
            <a:spLocks noGrp="1"/>
          </p:cNvSpPr>
          <p:nvPr>
            <p:ph type="title"/>
          </p:nvPr>
        </p:nvSpPr>
        <p:spPr>
          <a:xfrm>
            <a:off x="1961301" y="2358483"/>
            <a:ext cx="8269376"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800">
                <a:latin typeface="Proxima Nova"/>
                <a:ea typeface="Proxima Nova"/>
                <a:cs typeface="Proxima Nova"/>
                <a:sym typeface="Proxima Nova"/>
              </a:rPr>
              <a:t>Activity</a:t>
            </a:r>
            <a:endParaRPr sz="4800">
              <a:latin typeface="Proxima Nova"/>
              <a:ea typeface="Proxima Nova"/>
              <a:cs typeface="Proxima Nova"/>
              <a:sym typeface="Proxima Nova"/>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507"/>
        <p:cNvGrpSpPr/>
        <p:nvPr/>
      </p:nvGrpSpPr>
      <p:grpSpPr>
        <a:xfrm>
          <a:off x="0" y="0"/>
          <a:ext cx="0" cy="0"/>
          <a:chOff x="0" y="0"/>
          <a:chExt cx="0" cy="0"/>
        </a:xfrm>
      </p:grpSpPr>
      <p:sp>
        <p:nvSpPr>
          <p:cNvPr id="508" name="Google Shape;508;p8"/>
          <p:cNvSpPr/>
          <p:nvPr/>
        </p:nvSpPr>
        <p:spPr>
          <a:xfrm>
            <a:off x="0" y="-61782"/>
            <a:ext cx="12192000" cy="1354913"/>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509" name="Google Shape;509;p8"/>
          <p:cNvSpPr txBox="1"/>
          <p:nvPr/>
        </p:nvSpPr>
        <p:spPr>
          <a:xfrm>
            <a:off x="1612798" y="200175"/>
            <a:ext cx="8966400" cy="831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4800"/>
              <a:buFont typeface="Arial"/>
              <a:buNone/>
            </a:pPr>
            <a:r>
              <a:rPr lang="en-US" sz="4800" b="0" i="0" u="none" strike="noStrike" cap="none">
                <a:solidFill>
                  <a:srgbClr val="000000"/>
                </a:solidFill>
                <a:latin typeface="Proxima Nova"/>
                <a:ea typeface="Proxima Nova"/>
                <a:cs typeface="Proxima Nova"/>
                <a:sym typeface="Proxima Nova"/>
              </a:rPr>
              <a:t>Scenario #1</a:t>
            </a:r>
            <a:endParaRPr sz="4800" b="0" i="0" u="none" strike="noStrike" cap="none">
              <a:solidFill>
                <a:srgbClr val="000000"/>
              </a:solidFill>
              <a:latin typeface="Proxima Nova"/>
              <a:ea typeface="Proxima Nova"/>
              <a:cs typeface="Proxima Nova"/>
              <a:sym typeface="Proxima Nova"/>
            </a:endParaRPr>
          </a:p>
        </p:txBody>
      </p:sp>
      <p:sp>
        <p:nvSpPr>
          <p:cNvPr id="510" name="Google Shape;510;p8"/>
          <p:cNvSpPr txBox="1"/>
          <p:nvPr/>
        </p:nvSpPr>
        <p:spPr>
          <a:xfrm>
            <a:off x="896317" y="1947749"/>
            <a:ext cx="10399362" cy="4367019"/>
          </a:xfrm>
          <a:prstGeom prst="rect">
            <a:avLst/>
          </a:prstGeom>
          <a:noFill/>
          <a:ln>
            <a:noFill/>
          </a:ln>
        </p:spPr>
        <p:txBody>
          <a:bodyPr spcFirstLastPara="1" wrap="square" lIns="91425" tIns="45700" rIns="91425" bIns="45700" anchor="t" anchorCtr="0">
            <a:noAutofit/>
          </a:bodyPr>
          <a:lstStyle/>
          <a:p>
            <a:pPr marL="228600" marR="0" lvl="0" indent="0" algn="l" rtl="0">
              <a:lnSpc>
                <a:spcPct val="100000"/>
              </a:lnSpc>
              <a:spcBef>
                <a:spcPts val="0"/>
              </a:spcBef>
              <a:spcAft>
                <a:spcPts val="0"/>
              </a:spcAft>
              <a:buClr>
                <a:schemeClr val="lt1"/>
              </a:buClr>
              <a:buSzPts val="1800"/>
              <a:buFont typeface="Arial"/>
              <a:buNone/>
            </a:pPr>
            <a:r>
              <a:rPr lang="en-US" sz="3900" b="0" i="0" u="sng" strike="noStrike" cap="none">
                <a:solidFill>
                  <a:schemeClr val="dk1"/>
                </a:solidFill>
                <a:latin typeface="Calibri"/>
                <a:ea typeface="Calibri"/>
                <a:cs typeface="Calibri"/>
                <a:sym typeface="Calibri"/>
              </a:rPr>
              <a:t>Spouse A</a:t>
            </a:r>
            <a:r>
              <a:rPr lang="en-US" sz="3900" b="0" i="0" u="none" strike="noStrike" cap="none">
                <a:solidFill>
                  <a:schemeClr val="dk1"/>
                </a:solidFill>
                <a:latin typeface="Calibri"/>
                <a:ea typeface="Calibri"/>
                <a:cs typeface="Calibri"/>
                <a:sym typeface="Calibri"/>
              </a:rPr>
              <a:t> is doing some budget work and sees a lot of unanticipated expenses on the credit card that wrecked the budget this month. They are charges at local restaurants – probably for lunches – that </a:t>
            </a:r>
            <a:r>
              <a:rPr lang="en-US" sz="3900" b="0" i="0" u="sng" strike="noStrike" cap="none">
                <a:solidFill>
                  <a:schemeClr val="dk1"/>
                </a:solidFill>
                <a:latin typeface="Calibri"/>
                <a:ea typeface="Calibri"/>
                <a:cs typeface="Calibri"/>
                <a:sym typeface="Calibri"/>
              </a:rPr>
              <a:t>Spouse B</a:t>
            </a:r>
            <a:r>
              <a:rPr lang="en-US" sz="3900" b="0" i="0" u="none" strike="noStrike" cap="none">
                <a:solidFill>
                  <a:schemeClr val="dk1"/>
                </a:solidFill>
                <a:latin typeface="Calibri"/>
                <a:ea typeface="Calibri"/>
                <a:cs typeface="Calibri"/>
                <a:sym typeface="Calibri"/>
              </a:rPr>
              <a:t> had. Spouse A knew about one of them but was surprised to see several more. Spouse A says:_____________.</a:t>
            </a:r>
            <a:endParaRPr sz="4700" b="0" i="0" u="none" strike="noStrike" cap="none">
              <a:solidFill>
                <a:schemeClr val="dk1"/>
              </a:solidFill>
              <a:latin typeface="Calibri"/>
              <a:ea typeface="Calibri"/>
              <a:cs typeface="Calibri"/>
              <a:sym typeface="Calibri"/>
            </a:endParaRPr>
          </a:p>
          <a:p>
            <a:pPr marL="0" marR="0" lvl="0" indent="0" algn="l" rtl="0">
              <a:lnSpc>
                <a:spcPct val="100000"/>
              </a:lnSpc>
              <a:spcBef>
                <a:spcPts val="1000"/>
              </a:spcBef>
              <a:spcAft>
                <a:spcPts val="0"/>
              </a:spcAft>
              <a:buClr>
                <a:schemeClr val="dk1"/>
              </a:buClr>
              <a:buSzPts val="2015"/>
              <a:buFont typeface="Arial"/>
              <a:buNone/>
            </a:pPr>
            <a:endParaRPr sz="1400" b="0" i="0" u="none" strike="noStrike" cap="none">
              <a:solidFill>
                <a:schemeClr val="dk1"/>
              </a:solidFill>
              <a:latin typeface="Calibri"/>
              <a:ea typeface="Calibri"/>
              <a:cs typeface="Calibri"/>
              <a:sym typeface="Calibri"/>
            </a:endParaRPr>
          </a:p>
          <a:p>
            <a:pPr marL="457200" marR="0" lvl="0" indent="0" algn="l" rtl="0">
              <a:lnSpc>
                <a:spcPct val="100000"/>
              </a:lnSpc>
              <a:spcBef>
                <a:spcPts val="1000"/>
              </a:spcBef>
              <a:spcAft>
                <a:spcPts val="0"/>
              </a:spcAft>
              <a:buClr>
                <a:schemeClr val="lt1"/>
              </a:buClr>
              <a:buSzPts val="2400"/>
              <a:buFont typeface="Arial"/>
              <a:buNone/>
            </a:pPr>
            <a:endParaRPr sz="2400" b="0" i="0" u="none" strike="noStrike" cap="none">
              <a:solidFill>
                <a:schemeClr val="dk1"/>
              </a:solidFill>
              <a:latin typeface="Calibri"/>
              <a:ea typeface="Calibri"/>
              <a:cs typeface="Calibri"/>
              <a:sym typeface="Calibri"/>
            </a:endParaRPr>
          </a:p>
          <a:p>
            <a:pPr marL="228600" marR="0" lvl="0" indent="-120332" algn="l" rtl="0">
              <a:lnSpc>
                <a:spcPct val="70000"/>
              </a:lnSpc>
              <a:spcBef>
                <a:spcPts val="1000"/>
              </a:spcBef>
              <a:spcAft>
                <a:spcPts val="0"/>
              </a:spcAft>
              <a:buClr>
                <a:schemeClr val="dk1"/>
              </a:buClr>
              <a:buSzPts val="1705"/>
              <a:buFont typeface="Arial"/>
              <a:buNone/>
            </a:pPr>
            <a:endParaRPr sz="1704" b="0" i="0" u="none" strike="noStrike" cap="none">
              <a:solidFill>
                <a:schemeClr val="dk1"/>
              </a:solidFill>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514"/>
        <p:cNvGrpSpPr/>
        <p:nvPr/>
      </p:nvGrpSpPr>
      <p:grpSpPr>
        <a:xfrm>
          <a:off x="0" y="0"/>
          <a:ext cx="0" cy="0"/>
          <a:chOff x="0" y="0"/>
          <a:chExt cx="0" cy="0"/>
        </a:xfrm>
      </p:grpSpPr>
      <p:sp>
        <p:nvSpPr>
          <p:cNvPr id="515" name="Google Shape;515;p65"/>
          <p:cNvSpPr/>
          <p:nvPr/>
        </p:nvSpPr>
        <p:spPr>
          <a:xfrm>
            <a:off x="0" y="-61782"/>
            <a:ext cx="12192000" cy="1354913"/>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516" name="Google Shape;516;p65"/>
          <p:cNvSpPr txBox="1"/>
          <p:nvPr/>
        </p:nvSpPr>
        <p:spPr>
          <a:xfrm>
            <a:off x="1612798" y="200175"/>
            <a:ext cx="8966400" cy="831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4800"/>
              <a:buFont typeface="Arial"/>
              <a:buNone/>
            </a:pPr>
            <a:r>
              <a:rPr lang="en-US" sz="4800" b="0" i="0" u="none" strike="noStrike" cap="none">
                <a:solidFill>
                  <a:srgbClr val="000000"/>
                </a:solidFill>
                <a:latin typeface="Proxima Nova"/>
                <a:ea typeface="Proxima Nova"/>
                <a:cs typeface="Proxima Nova"/>
                <a:sym typeface="Proxima Nova"/>
              </a:rPr>
              <a:t>Scenario #2</a:t>
            </a:r>
            <a:endParaRPr sz="4800" b="0" i="0" u="none" strike="noStrike" cap="none">
              <a:solidFill>
                <a:srgbClr val="000000"/>
              </a:solidFill>
              <a:latin typeface="Proxima Nova"/>
              <a:ea typeface="Proxima Nova"/>
              <a:cs typeface="Proxima Nova"/>
              <a:sym typeface="Proxima Nova"/>
            </a:endParaRPr>
          </a:p>
        </p:txBody>
      </p:sp>
      <p:sp>
        <p:nvSpPr>
          <p:cNvPr id="517" name="Google Shape;517;p65"/>
          <p:cNvSpPr txBox="1"/>
          <p:nvPr/>
        </p:nvSpPr>
        <p:spPr>
          <a:xfrm>
            <a:off x="532432" y="1734303"/>
            <a:ext cx="11127132" cy="4608378"/>
          </a:xfrm>
          <a:prstGeom prst="rect">
            <a:avLst/>
          </a:prstGeom>
          <a:noFill/>
          <a:ln>
            <a:noFill/>
          </a:ln>
        </p:spPr>
        <p:txBody>
          <a:bodyPr spcFirstLastPara="1" wrap="square" lIns="91425" tIns="45700" rIns="91425" bIns="45700" anchor="t" anchorCtr="0">
            <a:noAutofit/>
          </a:bodyPr>
          <a:lstStyle/>
          <a:p>
            <a:pPr marL="228600" marR="0" lvl="0" indent="0" algn="l" rtl="0">
              <a:lnSpc>
                <a:spcPct val="90000"/>
              </a:lnSpc>
              <a:spcBef>
                <a:spcPts val="1000"/>
              </a:spcBef>
              <a:spcAft>
                <a:spcPts val="0"/>
              </a:spcAft>
              <a:buClr>
                <a:schemeClr val="lt1"/>
              </a:buClr>
              <a:buSzPts val="1800"/>
              <a:buFont typeface="Arial"/>
              <a:buNone/>
            </a:pPr>
            <a:r>
              <a:rPr lang="en-US" sz="4000" b="0" i="0" u="none" strike="noStrike" cap="none">
                <a:solidFill>
                  <a:schemeClr val="dk1"/>
                </a:solidFill>
                <a:latin typeface="Calibri"/>
                <a:ea typeface="Calibri"/>
                <a:cs typeface="Calibri"/>
                <a:sym typeface="Calibri"/>
              </a:rPr>
              <a:t>After a pretty stressful week, </a:t>
            </a:r>
            <a:r>
              <a:rPr lang="en-US" sz="4000" b="0" i="0" u="sng" strike="noStrike" cap="none">
                <a:solidFill>
                  <a:schemeClr val="dk1"/>
                </a:solidFill>
                <a:latin typeface="Calibri"/>
                <a:ea typeface="Calibri"/>
                <a:cs typeface="Calibri"/>
                <a:sym typeface="Calibri"/>
              </a:rPr>
              <a:t>Spouse A</a:t>
            </a:r>
            <a:r>
              <a:rPr lang="en-US" sz="4000" b="0" i="0" u="none" strike="noStrike" cap="none">
                <a:solidFill>
                  <a:schemeClr val="dk1"/>
                </a:solidFill>
                <a:latin typeface="Calibri"/>
                <a:ea typeface="Calibri"/>
                <a:cs typeface="Calibri"/>
                <a:sym typeface="Calibri"/>
              </a:rPr>
              <a:t> is expecting a romantic date night that has been planned for a week.  At the last minute, </a:t>
            </a:r>
            <a:r>
              <a:rPr lang="en-US" sz="4000" b="0" i="0" u="sng" strike="noStrike" cap="none">
                <a:solidFill>
                  <a:schemeClr val="dk1"/>
                </a:solidFill>
                <a:latin typeface="Calibri"/>
                <a:ea typeface="Calibri"/>
                <a:cs typeface="Calibri"/>
                <a:sym typeface="Calibri"/>
              </a:rPr>
              <a:t>Spouse B</a:t>
            </a:r>
            <a:r>
              <a:rPr lang="en-US" sz="4000" b="0" i="0" u="none" strike="noStrike" cap="none">
                <a:solidFill>
                  <a:schemeClr val="dk1"/>
                </a:solidFill>
                <a:latin typeface="Calibri"/>
                <a:ea typeface="Calibri"/>
                <a:cs typeface="Calibri"/>
                <a:sym typeface="Calibri"/>
              </a:rPr>
              <a:t> calls to say that she or he has to finish a deadline at work and won’t be able to go on the date. Although this isn’t the first time this has happened, the work deadline is real. There is tension later that night when Spouse B finally gets home. Spouse A says: ____________.</a:t>
            </a:r>
            <a:endParaRPr/>
          </a:p>
          <a:p>
            <a:pPr marL="0" marR="0" lvl="0" indent="0" algn="l" rtl="0">
              <a:lnSpc>
                <a:spcPct val="90000"/>
              </a:lnSpc>
              <a:spcBef>
                <a:spcPts val="1000"/>
              </a:spcBef>
              <a:spcAft>
                <a:spcPts val="0"/>
              </a:spcAft>
              <a:buClr>
                <a:schemeClr val="lt1"/>
              </a:buClr>
              <a:buSzPts val="1800"/>
              <a:buFont typeface="Arial"/>
              <a:buNone/>
            </a:pPr>
            <a:endParaRPr sz="1800" b="0" i="0" u="none" strike="noStrike" cap="none">
              <a:solidFill>
                <a:schemeClr val="dk1"/>
              </a:solidFill>
              <a:latin typeface="Calibri"/>
              <a:ea typeface="Calibri"/>
              <a:cs typeface="Calibri"/>
              <a:sym typeface="Calibri"/>
            </a:endParaRPr>
          </a:p>
          <a:p>
            <a:pPr marL="457200" marR="0" lvl="0" indent="0" algn="l" rtl="0">
              <a:lnSpc>
                <a:spcPct val="90000"/>
              </a:lnSpc>
              <a:spcBef>
                <a:spcPts val="1000"/>
              </a:spcBef>
              <a:spcAft>
                <a:spcPts val="0"/>
              </a:spcAft>
              <a:buClr>
                <a:schemeClr val="lt1"/>
              </a:buClr>
              <a:buSzPts val="2400"/>
              <a:buFont typeface="Arial"/>
              <a:buNone/>
            </a:pPr>
            <a:endParaRPr sz="2400" b="0" i="0" u="none" strike="noStrike" cap="none">
              <a:solidFill>
                <a:schemeClr val="dk1"/>
              </a:solidFill>
              <a:latin typeface="Calibri"/>
              <a:ea typeface="Calibri"/>
              <a:cs typeface="Calibri"/>
              <a:sym typeface="Calibri"/>
            </a:endParaRPr>
          </a:p>
          <a:p>
            <a:pPr marL="228600" marR="0" lvl="0" indent="-127000" algn="l" rtl="0">
              <a:lnSpc>
                <a:spcPct val="90000"/>
              </a:lnSpc>
              <a:spcBef>
                <a:spcPts val="1000"/>
              </a:spcBef>
              <a:spcAft>
                <a:spcPts val="0"/>
              </a:spcAft>
              <a:buClr>
                <a:schemeClr val="dk1"/>
              </a:buClr>
              <a:buSzPts val="1600"/>
              <a:buFont typeface="Arial"/>
              <a:buNone/>
            </a:pPr>
            <a:endParaRPr sz="1600" b="0" i="0" u="none" strike="noStrike" cap="none">
              <a:solidFill>
                <a:schemeClr val="dk1"/>
              </a:solidFill>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sp>
        <p:nvSpPr>
          <p:cNvPr id="522" name="Google Shape;522;p66"/>
          <p:cNvSpPr/>
          <p:nvPr/>
        </p:nvSpPr>
        <p:spPr>
          <a:xfrm>
            <a:off x="5584800" y="161850"/>
            <a:ext cx="6400800" cy="6400800"/>
          </a:xfrm>
          <a:prstGeom prst="ellipse">
            <a:avLst/>
          </a:prstGeom>
          <a:solidFill>
            <a:schemeClr val="lt1"/>
          </a:solidFill>
          <a:ln w="28575" cap="flat" cmpd="sng">
            <a:solidFill>
              <a:srgbClr val="D09D5C"/>
            </a:solidFill>
            <a:prstDash val="solid"/>
            <a:round/>
            <a:headEnd type="none" w="sm" len="sm"/>
            <a:tailEnd type="none" w="sm" len="sm"/>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rgbClr val="FFFFFF"/>
              </a:solidFill>
              <a:latin typeface="Calibri"/>
              <a:ea typeface="Calibri"/>
              <a:cs typeface="Calibri"/>
              <a:sym typeface="Calibri"/>
            </a:endParaRPr>
          </a:p>
        </p:txBody>
      </p:sp>
      <p:sp>
        <p:nvSpPr>
          <p:cNvPr id="523" name="Google Shape;523;p66"/>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rgbClr val="000000"/>
              </a:solidFill>
              <a:latin typeface="Calibri"/>
              <a:ea typeface="Calibri"/>
              <a:cs typeface="Calibri"/>
              <a:sym typeface="Calibri"/>
            </a:endParaRPr>
          </a:p>
        </p:txBody>
      </p:sp>
      <p:sp>
        <p:nvSpPr>
          <p:cNvPr id="524" name="Google Shape;524;p66"/>
          <p:cNvSpPr/>
          <p:nvPr/>
        </p:nvSpPr>
        <p:spPr>
          <a:xfrm flipH="1">
            <a:off x="6529050" y="3417300"/>
            <a:ext cx="4512300" cy="234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rgbClr val="FFFFFF"/>
              </a:solidFill>
              <a:latin typeface="Calibri"/>
              <a:ea typeface="Calibri"/>
              <a:cs typeface="Calibri"/>
              <a:sym typeface="Calibri"/>
            </a:endParaRPr>
          </a:p>
        </p:txBody>
      </p:sp>
      <p:sp>
        <p:nvSpPr>
          <p:cNvPr id="525" name="Google Shape;525;p66"/>
          <p:cNvSpPr txBox="1"/>
          <p:nvPr/>
        </p:nvSpPr>
        <p:spPr>
          <a:xfrm>
            <a:off x="4765350" y="3612825"/>
            <a:ext cx="8039700" cy="1013068"/>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700"/>
              </a:spcBef>
              <a:spcAft>
                <a:spcPts val="0"/>
              </a:spcAft>
              <a:buClr>
                <a:srgbClr val="000000"/>
              </a:buClr>
              <a:buSzPts val="3900"/>
              <a:buFont typeface="Arial"/>
              <a:buNone/>
            </a:pPr>
            <a:r>
              <a:rPr lang="en-US" sz="4800" b="0" i="1" u="none" strike="noStrike" cap="none">
                <a:solidFill>
                  <a:srgbClr val="000000"/>
                </a:solidFill>
                <a:latin typeface="Calibri"/>
                <a:ea typeface="Calibri"/>
                <a:cs typeface="Calibri"/>
                <a:sym typeface="Calibri"/>
              </a:rPr>
              <a:t>Soft Starts</a:t>
            </a:r>
            <a:endParaRPr sz="1300" b="0" i="1" u="none" strike="noStrike" cap="none">
              <a:solidFill>
                <a:srgbClr val="000000"/>
              </a:solidFill>
              <a:latin typeface="Times New Roman"/>
              <a:ea typeface="Times New Roman"/>
              <a:cs typeface="Times New Roman"/>
              <a:sym typeface="Times New Roman"/>
            </a:endParaRPr>
          </a:p>
        </p:txBody>
      </p:sp>
      <p:sp>
        <p:nvSpPr>
          <p:cNvPr id="526" name="Google Shape;526;p66"/>
          <p:cNvSpPr txBox="1"/>
          <p:nvPr/>
        </p:nvSpPr>
        <p:spPr>
          <a:xfrm>
            <a:off x="6382350" y="2136975"/>
            <a:ext cx="4805700" cy="1108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6000"/>
              <a:buFont typeface="Arial"/>
              <a:buNone/>
            </a:pPr>
            <a:r>
              <a:rPr lang="en-US" sz="6000" b="0" i="0" u="none" strike="noStrike" cap="none">
                <a:solidFill>
                  <a:srgbClr val="000000"/>
                </a:solidFill>
                <a:latin typeface="Proxima Nova"/>
                <a:ea typeface="Proxima Nova"/>
                <a:cs typeface="Proxima Nova"/>
                <a:sym typeface="Proxima Nova"/>
              </a:rPr>
              <a:t>Couple Time</a:t>
            </a:r>
            <a:endParaRPr sz="6000" b="0" i="0" u="none" strike="noStrike" cap="none">
              <a:solidFill>
                <a:srgbClr val="000000"/>
              </a:solidFill>
              <a:latin typeface="Proxima Nova"/>
              <a:ea typeface="Proxima Nova"/>
              <a:cs typeface="Proxima Nova"/>
              <a:sym typeface="Proxima Nova"/>
            </a:endParaRPr>
          </a:p>
        </p:txBody>
      </p:sp>
      <p:pic>
        <p:nvPicPr>
          <p:cNvPr id="527" name="Google Shape;527;p66"/>
          <p:cNvPicPr preferRelativeResize="0"/>
          <p:nvPr/>
        </p:nvPicPr>
        <p:blipFill rotWithShape="1">
          <a:blip r:embed="rId3">
            <a:alphaModFix/>
          </a:blip>
          <a:srcRect/>
          <a:stretch/>
        </p:blipFill>
        <p:spPr>
          <a:xfrm>
            <a:off x="607921" y="-11700"/>
            <a:ext cx="4578104" cy="68697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31"/>
        <p:cNvGrpSpPr/>
        <p:nvPr/>
      </p:nvGrpSpPr>
      <p:grpSpPr>
        <a:xfrm>
          <a:off x="0" y="0"/>
          <a:ext cx="0" cy="0"/>
          <a:chOff x="0" y="0"/>
          <a:chExt cx="0" cy="0"/>
        </a:xfrm>
      </p:grpSpPr>
      <p:sp>
        <p:nvSpPr>
          <p:cNvPr id="532" name="Google Shape;532;p67"/>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533" name="Google Shape;533;p67"/>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4" name="Google Shape;534;p67"/>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5" name="Google Shape;535;p67"/>
          <p:cNvSpPr/>
          <p:nvPr/>
        </p:nvSpPr>
        <p:spPr>
          <a:xfrm rot="10800000" flipH="1">
            <a:off x="5200789" y="394181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6" name="Google Shape;536;p67"/>
          <p:cNvSpPr txBox="1">
            <a:spLocks noGrp="1"/>
          </p:cNvSpPr>
          <p:nvPr>
            <p:ph type="title"/>
          </p:nvPr>
        </p:nvSpPr>
        <p:spPr>
          <a:xfrm>
            <a:off x="1961301" y="2358483"/>
            <a:ext cx="8269376"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a:latin typeface="Proxima Nova"/>
                <a:ea typeface="Proxima Nova"/>
                <a:cs typeface="Proxima Nova"/>
                <a:sym typeface="Proxima Nova"/>
              </a:rPr>
              <a:t>Avoid Contempt</a:t>
            </a:r>
            <a:endParaRPr sz="6000">
              <a:latin typeface="Proxima Nova"/>
              <a:ea typeface="Proxima Nova"/>
              <a:cs typeface="Proxima Nova"/>
              <a:sym typeface="Proxima Nova"/>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40"/>
        <p:cNvGrpSpPr/>
        <p:nvPr/>
      </p:nvGrpSpPr>
      <p:grpSpPr>
        <a:xfrm>
          <a:off x="0" y="0"/>
          <a:ext cx="0" cy="0"/>
          <a:chOff x="0" y="0"/>
          <a:chExt cx="0" cy="0"/>
        </a:xfrm>
      </p:grpSpPr>
      <p:sp>
        <p:nvSpPr>
          <p:cNvPr id="541" name="Google Shape;541;p68"/>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2" name="Google Shape;542;p68"/>
          <p:cNvSpPr txBox="1">
            <a:spLocks noGrp="1"/>
          </p:cNvSpPr>
          <p:nvPr>
            <p:ph type="body" idx="2"/>
          </p:nvPr>
        </p:nvSpPr>
        <p:spPr>
          <a:xfrm>
            <a:off x="2817858" y="2508034"/>
            <a:ext cx="6552883" cy="211268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4000">
                <a:latin typeface="Calibri"/>
                <a:ea typeface="Calibri"/>
                <a:cs typeface="Calibri"/>
                <a:sym typeface="Calibri"/>
              </a:rPr>
              <a:t>Contempt is </a:t>
            </a:r>
            <a:r>
              <a:rPr lang="en-US" sz="4000" b="1">
                <a:latin typeface="Calibri"/>
                <a:ea typeface="Calibri"/>
                <a:cs typeface="Calibri"/>
                <a:sym typeface="Calibri"/>
              </a:rPr>
              <a:t>even more dangerous </a:t>
            </a:r>
            <a:r>
              <a:rPr lang="en-US" sz="4000">
                <a:latin typeface="Calibri"/>
                <a:ea typeface="Calibri"/>
                <a:cs typeface="Calibri"/>
                <a:sym typeface="Calibri"/>
              </a:rPr>
              <a:t>to relationships than hard starts, or criticism.</a:t>
            </a:r>
            <a:endParaRPr sz="2400">
              <a:latin typeface="Calibri"/>
              <a:ea typeface="Calibri"/>
              <a:cs typeface="Calibri"/>
              <a:sym typeface="Calibri"/>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46"/>
        <p:cNvGrpSpPr/>
        <p:nvPr/>
      </p:nvGrpSpPr>
      <p:grpSpPr>
        <a:xfrm>
          <a:off x="0" y="0"/>
          <a:ext cx="0" cy="0"/>
          <a:chOff x="0" y="0"/>
          <a:chExt cx="0" cy="0"/>
        </a:xfrm>
      </p:grpSpPr>
      <p:sp>
        <p:nvSpPr>
          <p:cNvPr id="547" name="Google Shape;547;p69"/>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8" name="Google Shape;548;p69"/>
          <p:cNvSpPr txBox="1">
            <a:spLocks noGrp="1"/>
          </p:cNvSpPr>
          <p:nvPr>
            <p:ph type="body" idx="2"/>
          </p:nvPr>
        </p:nvSpPr>
        <p:spPr>
          <a:xfrm>
            <a:off x="2817858" y="2508034"/>
            <a:ext cx="6552883" cy="211268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4000">
                <a:latin typeface="Calibri"/>
                <a:ea typeface="Calibri"/>
                <a:cs typeface="Calibri"/>
                <a:sym typeface="Calibri"/>
              </a:rPr>
              <a:t>Contempt can lead to </a:t>
            </a:r>
            <a:r>
              <a:rPr lang="en-US" sz="4000" i="1">
                <a:latin typeface="Calibri"/>
                <a:ea typeface="Calibri"/>
                <a:cs typeface="Calibri"/>
                <a:sym typeface="Calibri"/>
              </a:rPr>
              <a:t>stonewalling</a:t>
            </a:r>
            <a:r>
              <a:rPr lang="en-US" sz="4000">
                <a:latin typeface="Calibri"/>
                <a:ea typeface="Calibri"/>
                <a:cs typeface="Calibri"/>
                <a:sym typeface="Calibri"/>
              </a:rPr>
              <a:t> – refusing to engage at all.</a:t>
            </a:r>
            <a:endParaRPr sz="2400">
              <a:latin typeface="Calibri"/>
              <a:ea typeface="Calibri"/>
              <a:cs typeface="Calibri"/>
              <a:sym typeface="Calibri"/>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52"/>
        <p:cNvGrpSpPr/>
        <p:nvPr/>
      </p:nvGrpSpPr>
      <p:grpSpPr>
        <a:xfrm>
          <a:off x="0" y="0"/>
          <a:ext cx="0" cy="0"/>
          <a:chOff x="0" y="0"/>
          <a:chExt cx="0" cy="0"/>
        </a:xfrm>
      </p:grpSpPr>
      <p:sp>
        <p:nvSpPr>
          <p:cNvPr id="553" name="Google Shape;553;p70"/>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554" name="Google Shape;554;p70"/>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5" name="Google Shape;555;p70"/>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6" name="Google Shape;556;p70"/>
          <p:cNvSpPr/>
          <p:nvPr/>
        </p:nvSpPr>
        <p:spPr>
          <a:xfrm rot="10800000" flipH="1">
            <a:off x="5200789" y="394181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7" name="Google Shape;557;p70"/>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58" name="Google Shape;558;p70"/>
          <p:cNvSpPr txBox="1">
            <a:spLocks noGrp="1"/>
          </p:cNvSpPr>
          <p:nvPr>
            <p:ph type="title"/>
          </p:nvPr>
        </p:nvSpPr>
        <p:spPr>
          <a:xfrm>
            <a:off x="1961301" y="2358483"/>
            <a:ext cx="8269376"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a:latin typeface="Proxima Nova"/>
                <a:ea typeface="Proxima Nova"/>
                <a:cs typeface="Proxima Nova"/>
                <a:sym typeface="Proxima Nova"/>
              </a:rPr>
              <a:t>Time-outs</a:t>
            </a:r>
            <a:endParaRPr sz="6000">
              <a:latin typeface="Proxima Nova"/>
              <a:ea typeface="Proxima Nova"/>
              <a:cs typeface="Proxima Nova"/>
              <a:sym typeface="Proxima Nov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34"/>
        <p:cNvGrpSpPr/>
        <p:nvPr/>
      </p:nvGrpSpPr>
      <p:grpSpPr>
        <a:xfrm>
          <a:off x="0" y="0"/>
          <a:ext cx="0" cy="0"/>
          <a:chOff x="0" y="0"/>
          <a:chExt cx="0" cy="0"/>
        </a:xfrm>
      </p:grpSpPr>
      <p:sp>
        <p:nvSpPr>
          <p:cNvPr id="335" name="Google Shape;335;p3"/>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6" name="Google Shape;336;p3"/>
          <p:cNvSpPr txBox="1">
            <a:spLocks noGrp="1"/>
          </p:cNvSpPr>
          <p:nvPr>
            <p:ph type="body" idx="2"/>
          </p:nvPr>
        </p:nvSpPr>
        <p:spPr>
          <a:xfrm>
            <a:off x="2052048" y="2370874"/>
            <a:ext cx="8084503" cy="211268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3600">
                <a:latin typeface="Calibri"/>
                <a:ea typeface="Calibri"/>
                <a:cs typeface="Calibri"/>
                <a:sym typeface="Calibri"/>
              </a:rPr>
              <a:t>Each of us comes with our own particular “communication script/background,” </a:t>
            </a:r>
            <a:r>
              <a:rPr lang="en-US" sz="3600" b="1">
                <a:latin typeface="Calibri"/>
                <a:ea typeface="Calibri"/>
                <a:cs typeface="Calibri"/>
                <a:sym typeface="Calibri"/>
              </a:rPr>
              <a:t>which can create challenges if misunderstood. </a:t>
            </a:r>
            <a:endParaRPr sz="2000">
              <a:latin typeface="Calibri"/>
              <a:ea typeface="Calibri"/>
              <a:cs typeface="Calibri"/>
              <a:sym typeface="Calibri"/>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62"/>
        <p:cNvGrpSpPr/>
        <p:nvPr/>
      </p:nvGrpSpPr>
      <p:grpSpPr>
        <a:xfrm>
          <a:off x="0" y="0"/>
          <a:ext cx="0" cy="0"/>
          <a:chOff x="0" y="0"/>
          <a:chExt cx="0" cy="0"/>
        </a:xfrm>
      </p:grpSpPr>
      <p:sp>
        <p:nvSpPr>
          <p:cNvPr id="563" name="Google Shape;563;p71"/>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64" name="Google Shape;564;p71"/>
          <p:cNvSpPr txBox="1">
            <a:spLocks noGrp="1"/>
          </p:cNvSpPr>
          <p:nvPr>
            <p:ph type="body" idx="2"/>
          </p:nvPr>
        </p:nvSpPr>
        <p:spPr>
          <a:xfrm>
            <a:off x="3182689" y="2439454"/>
            <a:ext cx="5823222" cy="211268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4000">
                <a:latin typeface="Calibri"/>
                <a:ea typeface="Calibri"/>
                <a:cs typeface="Calibri"/>
                <a:sym typeface="Calibri"/>
              </a:rPr>
              <a:t>The purpose of time-outs is to </a:t>
            </a:r>
            <a:r>
              <a:rPr lang="en-US" sz="4000" i="1">
                <a:latin typeface="Calibri"/>
                <a:ea typeface="Calibri"/>
                <a:cs typeface="Calibri"/>
                <a:sym typeface="Calibri"/>
              </a:rPr>
              <a:t>calm down </a:t>
            </a:r>
            <a:r>
              <a:rPr lang="en-US" sz="4000">
                <a:latin typeface="Calibri"/>
                <a:ea typeface="Calibri"/>
                <a:cs typeface="Calibri"/>
                <a:sym typeface="Calibri"/>
              </a:rPr>
              <a:t>and </a:t>
            </a:r>
            <a:r>
              <a:rPr lang="en-US" sz="4000" i="1">
                <a:latin typeface="Calibri"/>
                <a:ea typeface="Calibri"/>
                <a:cs typeface="Calibri"/>
                <a:sym typeface="Calibri"/>
              </a:rPr>
              <a:t>become rational.</a:t>
            </a:r>
            <a:endParaRPr sz="2400">
              <a:latin typeface="Calibri"/>
              <a:ea typeface="Calibri"/>
              <a:cs typeface="Calibri"/>
              <a:sym typeface="Calibri"/>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68"/>
        <p:cNvGrpSpPr/>
        <p:nvPr/>
      </p:nvGrpSpPr>
      <p:grpSpPr>
        <a:xfrm>
          <a:off x="0" y="0"/>
          <a:ext cx="0" cy="0"/>
          <a:chOff x="0" y="0"/>
          <a:chExt cx="0" cy="0"/>
        </a:xfrm>
      </p:grpSpPr>
      <p:sp>
        <p:nvSpPr>
          <p:cNvPr id="569" name="Google Shape;569;p72"/>
          <p:cNvSpPr txBox="1"/>
          <p:nvPr/>
        </p:nvSpPr>
        <p:spPr>
          <a:xfrm>
            <a:off x="5048094" y="899856"/>
            <a:ext cx="6572406" cy="13896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4400" b="0" i="0" u="none" strike="noStrike" cap="none">
                <a:solidFill>
                  <a:srgbClr val="000000"/>
                </a:solidFill>
                <a:latin typeface="Proxima Nova"/>
                <a:ea typeface="Proxima Nova"/>
                <a:cs typeface="Proxima Nova"/>
                <a:sym typeface="Proxima Nova"/>
              </a:rPr>
              <a:t>Guidelines for Time-outs</a:t>
            </a:r>
            <a:endParaRPr sz="4400" b="0" i="0" u="none" strike="noStrike" cap="none">
              <a:solidFill>
                <a:srgbClr val="000000"/>
              </a:solidFill>
              <a:latin typeface="Proxima Nova"/>
              <a:ea typeface="Proxima Nova"/>
              <a:cs typeface="Proxima Nova"/>
              <a:sym typeface="Proxima Nova"/>
            </a:endParaRPr>
          </a:p>
        </p:txBody>
      </p:sp>
      <p:cxnSp>
        <p:nvCxnSpPr>
          <p:cNvPr id="570" name="Google Shape;570;p72"/>
          <p:cNvCxnSpPr/>
          <p:nvPr/>
        </p:nvCxnSpPr>
        <p:spPr>
          <a:xfrm>
            <a:off x="4681728" y="2278213"/>
            <a:ext cx="6762848" cy="0"/>
          </a:xfrm>
          <a:prstGeom prst="straightConnector1">
            <a:avLst/>
          </a:prstGeom>
          <a:noFill/>
          <a:ln w="19050" cap="flat" cmpd="sng">
            <a:solidFill>
              <a:srgbClr val="DE9C11"/>
            </a:solidFill>
            <a:prstDash val="solid"/>
            <a:miter lim="800000"/>
            <a:headEnd type="none" w="sm" len="sm"/>
            <a:tailEnd type="none" w="sm" len="sm"/>
          </a:ln>
        </p:spPr>
      </p:cxnSp>
      <p:sp>
        <p:nvSpPr>
          <p:cNvPr id="571" name="Google Shape;571;p72"/>
          <p:cNvSpPr txBox="1"/>
          <p:nvPr/>
        </p:nvSpPr>
        <p:spPr>
          <a:xfrm>
            <a:off x="5451352" y="2545217"/>
            <a:ext cx="6740648" cy="406826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US" sz="3500" b="0" i="0" u="none" strike="noStrike" cap="none">
                <a:solidFill>
                  <a:srgbClr val="000000"/>
                </a:solidFill>
                <a:latin typeface="Times New Roman"/>
                <a:ea typeface="Times New Roman"/>
                <a:cs typeface="Times New Roman"/>
                <a:sym typeface="Times New Roman"/>
              </a:rPr>
              <a:t>1. You have to </a:t>
            </a:r>
            <a:r>
              <a:rPr lang="en-US" sz="3500" b="0" i="1" u="none" strike="noStrike" cap="none">
                <a:solidFill>
                  <a:srgbClr val="000000"/>
                </a:solidFill>
                <a:latin typeface="Times New Roman"/>
                <a:ea typeface="Times New Roman"/>
                <a:cs typeface="Times New Roman"/>
                <a:sym typeface="Times New Roman"/>
              </a:rPr>
              <a:t>call a time-out     </a:t>
            </a:r>
            <a:endParaRPr/>
          </a:p>
          <a:p>
            <a:pPr marL="0" marR="0" lvl="0" indent="0" algn="l" rtl="0">
              <a:lnSpc>
                <a:spcPct val="100000"/>
              </a:lnSpc>
              <a:spcBef>
                <a:spcPts val="0"/>
              </a:spcBef>
              <a:spcAft>
                <a:spcPts val="0"/>
              </a:spcAft>
              <a:buClr>
                <a:srgbClr val="000000"/>
              </a:buClr>
              <a:buSzPts val="1500"/>
              <a:buFont typeface="Arial"/>
              <a:buNone/>
            </a:pPr>
            <a:r>
              <a:rPr lang="en-US" sz="3500" b="0" i="1" u="none" strike="noStrike" cap="none">
                <a:solidFill>
                  <a:srgbClr val="000000"/>
                </a:solidFill>
                <a:latin typeface="Times New Roman"/>
                <a:ea typeface="Times New Roman"/>
                <a:cs typeface="Times New Roman"/>
                <a:sym typeface="Times New Roman"/>
              </a:rPr>
              <a:t>    for yourself </a:t>
            </a:r>
            <a:br>
              <a:rPr lang="en-US" sz="3500" b="1" i="1" u="none" strike="noStrike" cap="none">
                <a:solidFill>
                  <a:srgbClr val="000000"/>
                </a:solidFill>
                <a:latin typeface="Times New Roman"/>
                <a:ea typeface="Times New Roman"/>
                <a:cs typeface="Times New Roman"/>
                <a:sym typeface="Times New Roman"/>
              </a:rPr>
            </a:br>
            <a:r>
              <a:rPr lang="en-US" sz="3500" b="0" i="0" u="none" strike="noStrike" cap="none">
                <a:solidFill>
                  <a:srgbClr val="000000"/>
                </a:solidFill>
                <a:latin typeface="Times New Roman"/>
                <a:ea typeface="Times New Roman"/>
                <a:cs typeface="Times New Roman"/>
                <a:sym typeface="Times New Roman"/>
              </a:rPr>
              <a:t>2. Ask for a </a:t>
            </a:r>
            <a:r>
              <a:rPr lang="en-US" sz="3500" b="0" i="1" u="none" strike="noStrike" cap="none">
                <a:solidFill>
                  <a:srgbClr val="000000"/>
                </a:solidFill>
                <a:latin typeface="Times New Roman"/>
                <a:ea typeface="Times New Roman"/>
                <a:cs typeface="Times New Roman"/>
                <a:sym typeface="Times New Roman"/>
              </a:rPr>
              <a:t>specific amount of         </a:t>
            </a:r>
            <a:endParaRPr/>
          </a:p>
          <a:p>
            <a:pPr marL="0" marR="0" lvl="0" indent="0" algn="l" rtl="0">
              <a:lnSpc>
                <a:spcPct val="100000"/>
              </a:lnSpc>
              <a:spcBef>
                <a:spcPts val="0"/>
              </a:spcBef>
              <a:spcAft>
                <a:spcPts val="0"/>
              </a:spcAft>
              <a:buClr>
                <a:srgbClr val="000000"/>
              </a:buClr>
              <a:buSzPts val="1500"/>
              <a:buFont typeface="Arial"/>
              <a:buNone/>
            </a:pPr>
            <a:r>
              <a:rPr lang="en-US" sz="3500" b="0" i="1" u="none" strike="noStrike" cap="none">
                <a:solidFill>
                  <a:srgbClr val="000000"/>
                </a:solidFill>
                <a:latin typeface="Times New Roman"/>
                <a:ea typeface="Times New Roman"/>
                <a:cs typeface="Times New Roman"/>
                <a:sym typeface="Times New Roman"/>
              </a:rPr>
              <a:t>    time</a:t>
            </a:r>
            <a:br>
              <a:rPr lang="en-US" sz="3500" b="0" i="1" u="none" strike="noStrike" cap="none">
                <a:solidFill>
                  <a:srgbClr val="000000"/>
                </a:solidFill>
                <a:latin typeface="Times New Roman"/>
                <a:ea typeface="Times New Roman"/>
                <a:cs typeface="Times New Roman"/>
                <a:sym typeface="Times New Roman"/>
              </a:rPr>
            </a:br>
            <a:r>
              <a:rPr lang="en-US" sz="3500" b="0" i="0" u="none" strike="noStrike" cap="none">
                <a:solidFill>
                  <a:srgbClr val="000000"/>
                </a:solidFill>
                <a:latin typeface="Times New Roman"/>
                <a:ea typeface="Times New Roman"/>
                <a:cs typeface="Times New Roman"/>
                <a:sym typeface="Times New Roman"/>
              </a:rPr>
              <a:t>3. </a:t>
            </a:r>
            <a:r>
              <a:rPr lang="en-US" sz="3500" b="0" i="1" u="none" strike="noStrike" cap="none">
                <a:solidFill>
                  <a:srgbClr val="000000"/>
                </a:solidFill>
                <a:latin typeface="Times New Roman"/>
                <a:ea typeface="Times New Roman"/>
                <a:cs typeface="Times New Roman"/>
                <a:sym typeface="Times New Roman"/>
              </a:rPr>
              <a:t>Separate</a:t>
            </a:r>
            <a:r>
              <a:rPr lang="en-US" sz="3500" b="0" i="0" u="none" strike="noStrike" cap="none">
                <a:solidFill>
                  <a:srgbClr val="000000"/>
                </a:solidFill>
                <a:latin typeface="Times New Roman"/>
                <a:ea typeface="Times New Roman"/>
                <a:cs typeface="Times New Roman"/>
                <a:sym typeface="Times New Roman"/>
              </a:rPr>
              <a:t> and calm down</a:t>
            </a:r>
            <a:br>
              <a:rPr lang="en-US" sz="3500" b="0" i="0" u="none" strike="noStrike" cap="none">
                <a:solidFill>
                  <a:srgbClr val="000000"/>
                </a:solidFill>
                <a:latin typeface="Times New Roman"/>
                <a:ea typeface="Times New Roman"/>
                <a:cs typeface="Times New Roman"/>
                <a:sym typeface="Times New Roman"/>
              </a:rPr>
            </a:br>
            <a:r>
              <a:rPr lang="en-US" sz="3500" b="0" i="0" u="none" strike="noStrike" cap="none">
                <a:solidFill>
                  <a:srgbClr val="000000"/>
                </a:solidFill>
                <a:latin typeface="Times New Roman"/>
                <a:ea typeface="Times New Roman"/>
                <a:cs typeface="Times New Roman"/>
                <a:sym typeface="Times New Roman"/>
              </a:rPr>
              <a:t>4. When </a:t>
            </a:r>
            <a:r>
              <a:rPr lang="en-US" sz="3500" b="0" i="1" u="none" strike="noStrike" cap="none">
                <a:solidFill>
                  <a:srgbClr val="000000"/>
                </a:solidFill>
                <a:latin typeface="Times New Roman"/>
                <a:ea typeface="Times New Roman"/>
                <a:cs typeface="Times New Roman"/>
                <a:sym typeface="Times New Roman"/>
              </a:rPr>
              <a:t>calm and rational</a:t>
            </a:r>
            <a:r>
              <a:rPr lang="en-US" sz="3500" b="0" i="0" u="none" strike="noStrike" cap="none">
                <a:solidFill>
                  <a:srgbClr val="000000"/>
                </a:solidFill>
                <a:latin typeface="Times New Roman"/>
                <a:ea typeface="Times New Roman"/>
                <a:cs typeface="Times New Roman"/>
                <a:sym typeface="Times New Roman"/>
              </a:rPr>
              <a:t>, come      </a:t>
            </a:r>
            <a:endParaRPr/>
          </a:p>
          <a:p>
            <a:pPr marL="0" marR="0" lvl="0" indent="0" algn="l" rtl="0">
              <a:lnSpc>
                <a:spcPct val="100000"/>
              </a:lnSpc>
              <a:spcBef>
                <a:spcPts val="0"/>
              </a:spcBef>
              <a:spcAft>
                <a:spcPts val="0"/>
              </a:spcAft>
              <a:buClr>
                <a:srgbClr val="000000"/>
              </a:buClr>
              <a:buSzPts val="1500"/>
              <a:buFont typeface="Arial"/>
              <a:buNone/>
            </a:pPr>
            <a:r>
              <a:rPr lang="en-US" sz="3500" b="0" i="0" u="none" strike="noStrike" cap="none">
                <a:solidFill>
                  <a:srgbClr val="000000"/>
                </a:solidFill>
                <a:latin typeface="Times New Roman"/>
                <a:ea typeface="Times New Roman"/>
                <a:cs typeface="Times New Roman"/>
                <a:sym typeface="Times New Roman"/>
              </a:rPr>
              <a:t>    back together</a:t>
            </a:r>
            <a:endParaRPr sz="3500" b="0" i="0" u="none" strike="noStrike" cap="none">
              <a:solidFill>
                <a:srgbClr val="000000"/>
              </a:solidFill>
              <a:latin typeface="Calibri"/>
              <a:ea typeface="Calibri"/>
              <a:cs typeface="Calibri"/>
              <a:sym typeface="Calibri"/>
            </a:endParaRPr>
          </a:p>
        </p:txBody>
      </p:sp>
      <p:pic>
        <p:nvPicPr>
          <p:cNvPr id="572" name="Google Shape;572;p72" descr="couple leaning on wall"/>
          <p:cNvPicPr preferRelativeResize="0"/>
          <p:nvPr/>
        </p:nvPicPr>
        <p:blipFill rotWithShape="1">
          <a:blip r:embed="rId3">
            <a:alphaModFix/>
          </a:blip>
          <a:srcRect/>
          <a:stretch/>
        </p:blipFill>
        <p:spPr>
          <a:xfrm>
            <a:off x="466569" y="0"/>
            <a:ext cx="4581525" cy="685800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576"/>
        <p:cNvGrpSpPr/>
        <p:nvPr/>
      </p:nvGrpSpPr>
      <p:grpSpPr>
        <a:xfrm>
          <a:off x="0" y="0"/>
          <a:ext cx="0" cy="0"/>
          <a:chOff x="0" y="0"/>
          <a:chExt cx="0" cy="0"/>
        </a:xfrm>
      </p:grpSpPr>
      <p:sp>
        <p:nvSpPr>
          <p:cNvPr id="577" name="Google Shape;577;p73"/>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578" name="Google Shape;578;p73"/>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9" name="Google Shape;579;p73"/>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0" name="Google Shape;580;p73"/>
          <p:cNvSpPr/>
          <p:nvPr/>
        </p:nvSpPr>
        <p:spPr>
          <a:xfrm rot="10800000" flipH="1">
            <a:off x="5200789" y="394181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1" name="Google Shape;581;p73"/>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82" name="Google Shape;582;p73"/>
          <p:cNvSpPr txBox="1">
            <a:spLocks noGrp="1"/>
          </p:cNvSpPr>
          <p:nvPr>
            <p:ph type="title"/>
          </p:nvPr>
        </p:nvSpPr>
        <p:spPr>
          <a:xfrm>
            <a:off x="1961301" y="2358483"/>
            <a:ext cx="8269376"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a:latin typeface="Proxima Nova"/>
                <a:ea typeface="Proxima Nova"/>
                <a:cs typeface="Proxima Nova"/>
                <a:sym typeface="Proxima Nova"/>
              </a:rPr>
              <a:t>Never use Violence</a:t>
            </a:r>
            <a:endParaRPr sz="6000">
              <a:latin typeface="Proxima Nova"/>
              <a:ea typeface="Proxima Nova"/>
              <a:cs typeface="Proxima Nova"/>
              <a:sym typeface="Proxima Nova"/>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596"/>
        <p:cNvGrpSpPr/>
        <p:nvPr/>
      </p:nvGrpSpPr>
      <p:grpSpPr>
        <a:xfrm>
          <a:off x="0" y="0"/>
          <a:ext cx="0" cy="0"/>
          <a:chOff x="0" y="0"/>
          <a:chExt cx="0" cy="0"/>
        </a:xfrm>
      </p:grpSpPr>
      <p:sp>
        <p:nvSpPr>
          <p:cNvPr id="597" name="Google Shape;597;p75"/>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598" name="Google Shape;598;p75"/>
          <p:cNvSpPr txBox="1">
            <a:spLocks noGrp="1"/>
          </p:cNvSpPr>
          <p:nvPr>
            <p:ph type="body" idx="2"/>
          </p:nvPr>
        </p:nvSpPr>
        <p:spPr>
          <a:xfrm>
            <a:off x="2817858" y="2622334"/>
            <a:ext cx="6552883" cy="211268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4000">
                <a:latin typeface="Calibri"/>
                <a:ea typeface="Calibri"/>
                <a:cs typeface="Calibri"/>
                <a:sym typeface="Calibri"/>
              </a:rPr>
              <a:t>When our lower brain is in charge, we do things we </a:t>
            </a:r>
            <a:r>
              <a:rPr lang="en-US" sz="4000" i="1">
                <a:latin typeface="Calibri"/>
                <a:ea typeface="Calibri"/>
                <a:cs typeface="Calibri"/>
                <a:sym typeface="Calibri"/>
              </a:rPr>
              <a:t>regret</a:t>
            </a:r>
            <a:r>
              <a:rPr lang="en-US" sz="4000">
                <a:latin typeface="Calibri"/>
                <a:ea typeface="Calibri"/>
                <a:cs typeface="Calibri"/>
                <a:sym typeface="Calibri"/>
              </a:rPr>
              <a:t>.</a:t>
            </a:r>
            <a:endParaRPr sz="2400">
              <a:latin typeface="Calibri"/>
              <a:ea typeface="Calibri"/>
              <a:cs typeface="Calibri"/>
              <a:sym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602"/>
        <p:cNvGrpSpPr/>
        <p:nvPr/>
      </p:nvGrpSpPr>
      <p:grpSpPr>
        <a:xfrm>
          <a:off x="0" y="0"/>
          <a:ext cx="0" cy="0"/>
          <a:chOff x="0" y="0"/>
          <a:chExt cx="0" cy="0"/>
        </a:xfrm>
      </p:grpSpPr>
      <p:sp>
        <p:nvSpPr>
          <p:cNvPr id="603" name="Google Shape;603;p76"/>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604" name="Google Shape;604;p76"/>
          <p:cNvSpPr txBox="1">
            <a:spLocks noGrp="1"/>
          </p:cNvSpPr>
          <p:nvPr>
            <p:ph type="body" idx="2"/>
          </p:nvPr>
        </p:nvSpPr>
        <p:spPr>
          <a:xfrm>
            <a:off x="2988379" y="2749563"/>
            <a:ext cx="6211842" cy="1492466"/>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4000">
                <a:latin typeface="Calibri"/>
                <a:ea typeface="Calibri"/>
                <a:cs typeface="Calibri"/>
                <a:sym typeface="Calibri"/>
              </a:rPr>
              <a:t>Pay attention to how mistakes are resolved. </a:t>
            </a:r>
            <a:endParaRPr sz="2400">
              <a:latin typeface="Calibri"/>
              <a:ea typeface="Calibri"/>
              <a:cs typeface="Calibri"/>
              <a:sym typeface="Calibri"/>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608"/>
        <p:cNvGrpSpPr/>
        <p:nvPr/>
      </p:nvGrpSpPr>
      <p:grpSpPr>
        <a:xfrm>
          <a:off x="0" y="0"/>
          <a:ext cx="0" cy="0"/>
          <a:chOff x="0" y="0"/>
          <a:chExt cx="0" cy="0"/>
        </a:xfrm>
      </p:grpSpPr>
      <p:sp>
        <p:nvSpPr>
          <p:cNvPr id="609" name="Google Shape;609;p77"/>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610" name="Google Shape;610;p77"/>
          <p:cNvSpPr txBox="1">
            <a:spLocks noGrp="1"/>
          </p:cNvSpPr>
          <p:nvPr>
            <p:ph type="body" idx="2"/>
          </p:nvPr>
        </p:nvSpPr>
        <p:spPr>
          <a:xfrm>
            <a:off x="1815076" y="2916047"/>
            <a:ext cx="8558448" cy="1022337"/>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5400" b="1">
                <a:latin typeface="Calibri"/>
                <a:ea typeface="Calibri"/>
                <a:cs typeface="Calibri"/>
                <a:sym typeface="Calibri"/>
              </a:rPr>
              <a:t>Don’t ignore warning signs.</a:t>
            </a:r>
            <a:endParaRPr sz="3600" b="1">
              <a:latin typeface="Calibri"/>
              <a:ea typeface="Calibri"/>
              <a:cs typeface="Calibri"/>
              <a:sym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14"/>
        <p:cNvGrpSpPr/>
        <p:nvPr/>
      </p:nvGrpSpPr>
      <p:grpSpPr>
        <a:xfrm>
          <a:off x="0" y="0"/>
          <a:ext cx="0" cy="0"/>
          <a:chOff x="0" y="0"/>
          <a:chExt cx="0" cy="0"/>
        </a:xfrm>
      </p:grpSpPr>
      <p:sp>
        <p:nvSpPr>
          <p:cNvPr id="615" name="Google Shape;615;p78"/>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616" name="Google Shape;616;p78"/>
          <p:cNvSpPr/>
          <p:nvPr/>
        </p:nvSpPr>
        <p:spPr>
          <a:xfrm>
            <a:off x="480139" y="1363349"/>
            <a:ext cx="11231600" cy="4131200"/>
          </a:xfrm>
          <a:prstGeom prst="rect">
            <a:avLst/>
          </a:prstGeom>
          <a:solidFill>
            <a:schemeClr val="lt1"/>
          </a:solidFill>
          <a:ln>
            <a:noFill/>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617" name="Google Shape;617;p78"/>
          <p:cNvSpPr txBox="1">
            <a:spLocks noGrp="1"/>
          </p:cNvSpPr>
          <p:nvPr>
            <p:ph type="title"/>
          </p:nvPr>
        </p:nvSpPr>
        <p:spPr>
          <a:xfrm>
            <a:off x="-687545" y="2358483"/>
            <a:ext cx="7056029" cy="21464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3000"/>
              <a:buNone/>
            </a:pPr>
            <a:r>
              <a:rPr lang="en-US" sz="5400">
                <a:latin typeface="Proxima Nova"/>
                <a:ea typeface="Proxima Nova"/>
                <a:cs typeface="Proxima Nova"/>
                <a:sym typeface="Proxima Nova"/>
              </a:rPr>
              <a:t>Conclusion</a:t>
            </a:r>
            <a:endParaRPr sz="5400">
              <a:latin typeface="Proxima Nova"/>
              <a:ea typeface="Proxima Nova"/>
              <a:cs typeface="Proxima Nova"/>
              <a:sym typeface="Proxima Nova"/>
            </a:endParaRPr>
          </a:p>
        </p:txBody>
      </p:sp>
      <p:sp>
        <p:nvSpPr>
          <p:cNvPr id="618" name="Google Shape;618;p78"/>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Calibri"/>
              <a:ea typeface="Calibri"/>
              <a:cs typeface="Calibri"/>
              <a:sym typeface="Calibri"/>
            </a:endParaRPr>
          </a:p>
        </p:txBody>
      </p:sp>
      <p:sp>
        <p:nvSpPr>
          <p:cNvPr id="619" name="Google Shape;619;p78"/>
          <p:cNvSpPr/>
          <p:nvPr/>
        </p:nvSpPr>
        <p:spPr>
          <a:xfrm rot="5400000" flipH="1">
            <a:off x="4198480" y="3329804"/>
            <a:ext cx="1790400" cy="53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620" name="Google Shape;620;p78"/>
          <p:cNvSpPr txBox="1"/>
          <p:nvPr/>
        </p:nvSpPr>
        <p:spPr>
          <a:xfrm>
            <a:off x="5600619" y="2461404"/>
            <a:ext cx="5576255" cy="17904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100"/>
              <a:buFont typeface="Arial"/>
              <a:buNone/>
            </a:pPr>
            <a:r>
              <a:rPr lang="en-US" sz="3000" b="0" i="0" u="none" strike="noStrike" cap="none">
                <a:solidFill>
                  <a:srgbClr val="000000"/>
                </a:solidFill>
                <a:latin typeface="Calibri"/>
                <a:ea typeface="Calibri"/>
                <a:cs typeface="Calibri"/>
                <a:sym typeface="Calibri"/>
              </a:rPr>
              <a:t>Remember: effective communication is the key to overcoming marital conflict.</a:t>
            </a:r>
            <a:endParaRPr sz="3000" b="0" i="0" u="none" strike="noStrike" cap="none">
              <a:solidFill>
                <a:srgbClr val="000000"/>
              </a:solidFill>
              <a:latin typeface="Calibri"/>
              <a:ea typeface="Calibri"/>
              <a:cs typeface="Calibri"/>
              <a:sym typeface="Calibri"/>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624"/>
        <p:cNvGrpSpPr/>
        <p:nvPr/>
      </p:nvGrpSpPr>
      <p:grpSpPr>
        <a:xfrm>
          <a:off x="0" y="0"/>
          <a:ext cx="0" cy="0"/>
          <a:chOff x="0" y="0"/>
          <a:chExt cx="0" cy="0"/>
        </a:xfrm>
      </p:grpSpPr>
      <p:sp>
        <p:nvSpPr>
          <p:cNvPr id="625" name="Google Shape;625;p79"/>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626" name="Google Shape;626;p79"/>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627" name="Google Shape;627;p79"/>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628" name="Google Shape;628;p79"/>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629" name="Google Shape;629;p79"/>
          <p:cNvSpPr txBox="1"/>
          <p:nvPr/>
        </p:nvSpPr>
        <p:spPr>
          <a:xfrm>
            <a:off x="2683551" y="1812888"/>
            <a:ext cx="6824896" cy="2954625"/>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n-US" sz="3000" b="0" i="0" u="none" strike="noStrike" cap="none">
                <a:solidFill>
                  <a:srgbClr val="000000"/>
                </a:solidFill>
                <a:latin typeface="Calibri"/>
                <a:ea typeface="Calibri"/>
                <a:cs typeface="Calibri"/>
                <a:sym typeface="Calibri"/>
              </a:rPr>
              <a:t>“Christlike communications are expressed in tones of love rather than loudness. They are intended to be helpful rather than hurtful. They tend to bind us together rather than to drive us apart. They tend to build rather than to belittle.”  </a:t>
            </a:r>
            <a:endParaRPr sz="3000" b="0" i="0" u="none" strike="noStrike" cap="none">
              <a:solidFill>
                <a:srgbClr val="000000"/>
              </a:solidFill>
              <a:latin typeface="Calibri"/>
              <a:ea typeface="Calibri"/>
              <a:cs typeface="Calibri"/>
              <a:sym typeface="Calibri"/>
            </a:endParaRPr>
          </a:p>
        </p:txBody>
      </p:sp>
      <p:sp>
        <p:nvSpPr>
          <p:cNvPr id="630" name="Google Shape;630;p79"/>
          <p:cNvSpPr txBox="1"/>
          <p:nvPr/>
        </p:nvSpPr>
        <p:spPr>
          <a:xfrm>
            <a:off x="4344485" y="4718174"/>
            <a:ext cx="3965751"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US" sz="2800" b="0" i="1" u="none" strike="noStrike" cap="none" dirty="0">
                <a:solidFill>
                  <a:srgbClr val="000000"/>
                </a:solidFill>
                <a:latin typeface="Calibri"/>
                <a:ea typeface="Calibri"/>
                <a:cs typeface="Calibri"/>
                <a:sym typeface="Calibri"/>
              </a:rPr>
              <a:t>- L. Lionel Kendrick</a:t>
            </a:r>
            <a:endParaRPr sz="2400" b="0" i="1" u="none" strike="noStrike" cap="none" dirty="0">
              <a:solidFill>
                <a:srgbClr val="000000"/>
              </a:solidFill>
              <a:latin typeface="Calibri"/>
              <a:ea typeface="Calibri"/>
              <a:cs typeface="Calibri"/>
              <a:sym typeface="Calibri"/>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34"/>
        <p:cNvGrpSpPr/>
        <p:nvPr/>
      </p:nvGrpSpPr>
      <p:grpSpPr>
        <a:xfrm>
          <a:off x="0" y="0"/>
          <a:ext cx="0" cy="0"/>
          <a:chOff x="0" y="0"/>
          <a:chExt cx="0" cy="0"/>
        </a:xfrm>
      </p:grpSpPr>
      <p:sp>
        <p:nvSpPr>
          <p:cNvPr id="635" name="Google Shape;635;p18"/>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636" name="Google Shape;636;p18"/>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637" name="Google Shape;637;p18"/>
          <p:cNvSpPr/>
          <p:nvPr/>
        </p:nvSpPr>
        <p:spPr>
          <a:xfrm>
            <a:off x="480144" y="1363350"/>
            <a:ext cx="5210400" cy="4131300"/>
          </a:xfrm>
          <a:prstGeom prst="rect">
            <a:avLst/>
          </a:prstGeom>
          <a:solidFill>
            <a:schemeClr val="lt1"/>
          </a:solidFill>
          <a:ln>
            <a:noFill/>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638" name="Google Shape;638;p18"/>
          <p:cNvSpPr txBox="1">
            <a:spLocks noGrp="1"/>
          </p:cNvSpPr>
          <p:nvPr>
            <p:ph type="title"/>
          </p:nvPr>
        </p:nvSpPr>
        <p:spPr>
          <a:xfrm>
            <a:off x="0" y="2143500"/>
            <a:ext cx="608160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5400">
                <a:latin typeface="Proxima Nova"/>
                <a:ea typeface="Proxima Nova"/>
                <a:cs typeface="Proxima Nova"/>
                <a:sym typeface="Proxima Nova"/>
              </a:rPr>
              <a:t>Homework</a:t>
            </a:r>
            <a:endParaRPr sz="5400">
              <a:latin typeface="Proxima Nova"/>
              <a:ea typeface="Proxima Nova"/>
              <a:cs typeface="Proxima Nova"/>
              <a:sym typeface="Proxima Nova"/>
            </a:endParaRPr>
          </a:p>
        </p:txBody>
      </p:sp>
      <p:sp>
        <p:nvSpPr>
          <p:cNvPr id="639" name="Google Shape;639;p18"/>
          <p:cNvSpPr/>
          <p:nvPr/>
        </p:nvSpPr>
        <p:spPr>
          <a:xfrm flipH="1">
            <a:off x="2145600" y="409515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640" name="Google Shape;640;p18"/>
          <p:cNvSpPr txBox="1"/>
          <p:nvPr/>
        </p:nvSpPr>
        <p:spPr>
          <a:xfrm>
            <a:off x="5481078" y="781623"/>
            <a:ext cx="6641100" cy="5006853"/>
          </a:xfrm>
          <a:prstGeom prst="rect">
            <a:avLst/>
          </a:prstGeom>
          <a:noFill/>
          <a:ln>
            <a:noFill/>
          </a:ln>
          <a:effectLst>
            <a:outerShdw blurRad="57150" dist="19050" dir="5400000" algn="bl" rotWithShape="0">
              <a:srgbClr val="000000">
                <a:alpha val="49803"/>
              </a:srgbClr>
            </a:outerShdw>
          </a:effectLst>
        </p:spPr>
        <p:txBody>
          <a:bodyPr spcFirstLastPara="1" wrap="square" lIns="91425" tIns="91425" rIns="91425" bIns="91425" anchor="t" anchorCtr="0">
            <a:spAutoFit/>
          </a:bodyPr>
          <a:lstStyle/>
          <a:p>
            <a:pPr marL="914400" marR="0" lvl="1" indent="-228600" algn="l" rtl="0">
              <a:lnSpc>
                <a:spcPct val="125000"/>
              </a:lnSpc>
              <a:spcBef>
                <a:spcPts val="1000"/>
              </a:spcBef>
              <a:spcAft>
                <a:spcPts val="0"/>
              </a:spcAft>
              <a:buClr>
                <a:srgbClr val="FFFFFF"/>
              </a:buClr>
              <a:buSzPts val="3600"/>
              <a:buFont typeface="Calibri"/>
              <a:buNone/>
            </a:pPr>
            <a:endParaRPr sz="3600" b="0" i="0" u="none" strike="noStrike" cap="none">
              <a:solidFill>
                <a:srgbClr val="FFFFFF"/>
              </a:solidFill>
              <a:latin typeface="Calibri"/>
              <a:ea typeface="Calibri"/>
              <a:cs typeface="Calibri"/>
              <a:sym typeface="Calibri"/>
            </a:endParaRPr>
          </a:p>
          <a:p>
            <a:pPr marL="914400" marR="0" lvl="1" indent="-457200" algn="l" rtl="0">
              <a:lnSpc>
                <a:spcPct val="125000"/>
              </a:lnSpc>
              <a:spcBef>
                <a:spcPts val="1000"/>
              </a:spcBef>
              <a:spcAft>
                <a:spcPts val="0"/>
              </a:spcAft>
              <a:buClr>
                <a:srgbClr val="FFFFFF"/>
              </a:buClr>
              <a:buSzPts val="3600"/>
              <a:buFont typeface="Calibri"/>
              <a:buChar char="•"/>
            </a:pPr>
            <a:r>
              <a:rPr lang="en-US" sz="3600" b="0" i="0" u="none" strike="noStrike" cap="none">
                <a:solidFill>
                  <a:srgbClr val="FFFFFF"/>
                </a:solidFill>
                <a:latin typeface="Calibri"/>
                <a:ea typeface="Calibri"/>
                <a:cs typeface="Calibri"/>
                <a:sym typeface="Calibri"/>
              </a:rPr>
              <a:t>Choose a way to prioritize “we over me”</a:t>
            </a:r>
            <a:endParaRPr/>
          </a:p>
          <a:p>
            <a:pPr marL="914400" marR="0" lvl="1" indent="-457200" algn="l" rtl="0">
              <a:lnSpc>
                <a:spcPct val="125000"/>
              </a:lnSpc>
              <a:spcBef>
                <a:spcPts val="1000"/>
              </a:spcBef>
              <a:spcAft>
                <a:spcPts val="0"/>
              </a:spcAft>
              <a:buClr>
                <a:srgbClr val="FFFFFF"/>
              </a:buClr>
              <a:buSzPts val="3600"/>
              <a:buFont typeface="Calibri"/>
              <a:buChar char="•"/>
            </a:pPr>
            <a:r>
              <a:rPr lang="en-US" sz="3600" b="0" i="0" u="none" strike="noStrike" cap="none">
                <a:solidFill>
                  <a:srgbClr val="FFFFFF"/>
                </a:solidFill>
                <a:latin typeface="Calibri"/>
                <a:ea typeface="Calibri"/>
                <a:cs typeface="Calibri"/>
                <a:sym typeface="Calibri"/>
              </a:rPr>
              <a:t>Choose a specific communication skills to work on this week</a:t>
            </a:r>
            <a:endParaRPr sz="1700" b="0" i="0" u="none" strike="noStrike" cap="none">
              <a:solidFill>
                <a:srgbClr val="FFFFFF"/>
              </a:solidFill>
              <a:latin typeface="Calibri"/>
              <a:ea typeface="Calibri"/>
              <a:cs typeface="Calibri"/>
              <a:sym typeface="Calibri"/>
            </a:endParaRPr>
          </a:p>
          <a:p>
            <a:pPr marL="457200" marR="0" lvl="0" indent="0" algn="l" rtl="0">
              <a:lnSpc>
                <a:spcPct val="107916"/>
              </a:lnSpc>
              <a:spcBef>
                <a:spcPts val="0"/>
              </a:spcBef>
              <a:spcAft>
                <a:spcPts val="0"/>
              </a:spcAft>
              <a:buClr>
                <a:srgbClr val="000000"/>
              </a:buClr>
              <a:buSzPts val="1100"/>
              <a:buFont typeface="Arial"/>
              <a:buNone/>
            </a:pPr>
            <a:endParaRPr sz="1700" b="0" i="0" u="none" strike="noStrike" cap="none">
              <a:solidFill>
                <a:srgbClr val="000000"/>
              </a:solidFill>
              <a:latin typeface="Calibri"/>
              <a:ea typeface="Calibri"/>
              <a:cs typeface="Calibri"/>
              <a:sym typeface="Calibri"/>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44"/>
        <p:cNvGrpSpPr/>
        <p:nvPr/>
      </p:nvGrpSpPr>
      <p:grpSpPr>
        <a:xfrm>
          <a:off x="0" y="0"/>
          <a:ext cx="0" cy="0"/>
          <a:chOff x="0" y="0"/>
          <a:chExt cx="0" cy="0"/>
        </a:xfrm>
      </p:grpSpPr>
      <p:sp>
        <p:nvSpPr>
          <p:cNvPr id="645" name="Google Shape;645;p80"/>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646" name="Google Shape;646;p80"/>
          <p:cNvSpPr/>
          <p:nvPr/>
        </p:nvSpPr>
        <p:spPr>
          <a:xfrm>
            <a:off x="480139" y="1363349"/>
            <a:ext cx="11231600" cy="4131200"/>
          </a:xfrm>
          <a:prstGeom prst="rect">
            <a:avLst/>
          </a:prstGeom>
          <a:solidFill>
            <a:schemeClr val="lt1"/>
          </a:solidFill>
          <a:ln>
            <a:noFill/>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647" name="Google Shape;647;p80"/>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Calibri"/>
              <a:ea typeface="Calibri"/>
              <a:cs typeface="Calibri"/>
              <a:sym typeface="Calibri"/>
            </a:endParaRPr>
          </a:p>
        </p:txBody>
      </p:sp>
      <p:sp>
        <p:nvSpPr>
          <p:cNvPr id="648" name="Google Shape;648;p80"/>
          <p:cNvSpPr txBox="1"/>
          <p:nvPr/>
        </p:nvSpPr>
        <p:spPr>
          <a:xfrm>
            <a:off x="5896846" y="2436218"/>
            <a:ext cx="5288560" cy="1985563"/>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100"/>
              <a:buFont typeface="Arial"/>
              <a:buNone/>
            </a:pPr>
            <a:r>
              <a:rPr lang="en-US" sz="4800" b="0" i="0" u="none" strike="noStrike" cap="none">
                <a:solidFill>
                  <a:srgbClr val="000000"/>
                </a:solidFill>
                <a:latin typeface="Proxima Nova"/>
                <a:ea typeface="Proxima Nova"/>
                <a:cs typeface="Proxima Nova"/>
                <a:sym typeface="Proxima Nova"/>
              </a:rPr>
              <a:t>Next week</a:t>
            </a:r>
            <a:endParaRPr/>
          </a:p>
        </p:txBody>
      </p:sp>
      <p:pic>
        <p:nvPicPr>
          <p:cNvPr id="649" name="Google Shape;649;p80"/>
          <p:cNvPicPr preferRelativeResize="0"/>
          <p:nvPr/>
        </p:nvPicPr>
        <p:blipFill rotWithShape="1">
          <a:blip r:embed="rId3">
            <a:alphaModFix/>
          </a:blip>
          <a:srcRect/>
          <a:stretch/>
        </p:blipFill>
        <p:spPr>
          <a:xfrm>
            <a:off x="733739" y="1424060"/>
            <a:ext cx="4251555" cy="3978519"/>
          </a:xfrm>
          <a:prstGeom prst="rect">
            <a:avLst/>
          </a:prstGeom>
          <a:noFill/>
          <a:ln>
            <a:noFill/>
          </a:ln>
        </p:spPr>
      </p:pic>
      <p:sp>
        <p:nvSpPr>
          <p:cNvPr id="650" name="Google Shape;650;p80"/>
          <p:cNvSpPr/>
          <p:nvPr/>
        </p:nvSpPr>
        <p:spPr>
          <a:xfrm flipH="1">
            <a:off x="7645926" y="3905068"/>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40"/>
        <p:cNvGrpSpPr/>
        <p:nvPr/>
      </p:nvGrpSpPr>
      <p:grpSpPr>
        <a:xfrm>
          <a:off x="0" y="0"/>
          <a:ext cx="0" cy="0"/>
          <a:chOff x="0" y="0"/>
          <a:chExt cx="0" cy="0"/>
        </a:xfrm>
      </p:grpSpPr>
      <p:sp>
        <p:nvSpPr>
          <p:cNvPr id="341" name="Google Shape;341;p26"/>
          <p:cNvSpPr/>
          <p:nvPr/>
        </p:nvSpPr>
        <p:spPr>
          <a:xfrm>
            <a:off x="480139" y="1363349"/>
            <a:ext cx="11231600" cy="4131200"/>
          </a:xfrm>
          <a:prstGeom prst="rect">
            <a:avLst/>
          </a:prstGeom>
          <a:solidFill>
            <a:schemeClr val="lt1"/>
          </a:solidFill>
          <a:ln>
            <a:noFill/>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342" name="Google Shape;342;p26"/>
          <p:cNvSpPr txBox="1">
            <a:spLocks noGrp="1"/>
          </p:cNvSpPr>
          <p:nvPr>
            <p:ph type="title"/>
          </p:nvPr>
        </p:nvSpPr>
        <p:spPr>
          <a:xfrm>
            <a:off x="0" y="2335616"/>
            <a:ext cx="6618791" cy="21464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3000"/>
              <a:buNone/>
            </a:pPr>
            <a:r>
              <a:rPr lang="en-US" sz="4000" i="1">
                <a:latin typeface="Proxima Nova"/>
                <a:ea typeface="Proxima Nova"/>
                <a:cs typeface="Proxima Nova"/>
                <a:sym typeface="Proxima Nova"/>
              </a:rPr>
              <a:t>Benefits of </a:t>
            </a:r>
            <a:br>
              <a:rPr lang="en-US" sz="4000" i="1">
                <a:latin typeface="Proxima Nova"/>
                <a:ea typeface="Proxima Nova"/>
                <a:cs typeface="Proxima Nova"/>
                <a:sym typeface="Proxima Nova"/>
              </a:rPr>
            </a:br>
            <a:r>
              <a:rPr lang="en-US" sz="4000">
                <a:latin typeface="Proxima Nova"/>
                <a:ea typeface="Proxima Nova"/>
                <a:cs typeface="Proxima Nova"/>
                <a:sym typeface="Proxima Nova"/>
              </a:rPr>
              <a:t>Healthy Communication</a:t>
            </a:r>
            <a:endParaRPr sz="4000">
              <a:latin typeface="Proxima Nova"/>
              <a:ea typeface="Proxima Nova"/>
              <a:cs typeface="Proxima Nova"/>
              <a:sym typeface="Proxima Nova"/>
            </a:endParaRPr>
          </a:p>
        </p:txBody>
      </p:sp>
      <p:sp>
        <p:nvSpPr>
          <p:cNvPr id="343" name="Google Shape;343;p26"/>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Calibri"/>
              <a:ea typeface="Calibri"/>
              <a:cs typeface="Calibri"/>
              <a:sym typeface="Calibri"/>
            </a:endParaRPr>
          </a:p>
        </p:txBody>
      </p:sp>
      <p:sp>
        <p:nvSpPr>
          <p:cNvPr id="344" name="Google Shape;344;p26"/>
          <p:cNvSpPr/>
          <p:nvPr/>
        </p:nvSpPr>
        <p:spPr>
          <a:xfrm rot="5400000" flipH="1">
            <a:off x="5337797" y="3382016"/>
            <a:ext cx="1790400" cy="53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345" name="Google Shape;345;p26"/>
          <p:cNvSpPr txBox="1"/>
          <p:nvPr/>
        </p:nvSpPr>
        <p:spPr>
          <a:xfrm>
            <a:off x="6781962" y="2335616"/>
            <a:ext cx="5381095" cy="2146400"/>
          </a:xfrm>
          <a:prstGeom prst="rect">
            <a:avLst/>
          </a:prstGeom>
          <a:noFill/>
          <a:ln>
            <a:noFill/>
          </a:ln>
        </p:spPr>
        <p:txBody>
          <a:bodyPr spcFirstLastPara="1" wrap="square" lIns="91425" tIns="45700" rIns="91425" bIns="45700" anchor="ctr" anchorCtr="0">
            <a:noAutofit/>
          </a:bodyPr>
          <a:lstStyle/>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Security</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Emotional safety</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Loving relationships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p11"/>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51" name="Google Shape;351;p11"/>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2" name="Google Shape;352;p11"/>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3" name="Google Shape;353;p11"/>
          <p:cNvSpPr/>
          <p:nvPr/>
        </p:nvSpPr>
        <p:spPr>
          <a:xfrm rot="10800000" flipH="1">
            <a:off x="5200789" y="3437556"/>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4" name="Google Shape;354;p11"/>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55" name="Google Shape;355;p11"/>
          <p:cNvSpPr txBox="1">
            <a:spLocks noGrp="1"/>
          </p:cNvSpPr>
          <p:nvPr>
            <p:ph type="title"/>
          </p:nvPr>
        </p:nvSpPr>
        <p:spPr>
          <a:xfrm>
            <a:off x="2585692" y="1726733"/>
            <a:ext cx="724233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a:latin typeface="Proxima Nova"/>
                <a:ea typeface="Proxima Nova"/>
                <a:cs typeface="Proxima Nova"/>
                <a:sym typeface="Proxima Nova"/>
              </a:rPr>
              <a:t>Effective Communication</a:t>
            </a:r>
            <a:endParaRPr sz="4100">
              <a:latin typeface="Proxima Nova"/>
              <a:ea typeface="Proxima Nova"/>
              <a:cs typeface="Proxima Nova"/>
              <a:sym typeface="Proxima Nova"/>
            </a:endParaRPr>
          </a:p>
        </p:txBody>
      </p:sp>
      <p:sp>
        <p:nvSpPr>
          <p:cNvPr id="356" name="Google Shape;356;p11"/>
          <p:cNvSpPr txBox="1"/>
          <p:nvPr/>
        </p:nvSpPr>
        <p:spPr>
          <a:xfrm>
            <a:off x="2474824" y="3085607"/>
            <a:ext cx="7464066" cy="21465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4000"/>
              <a:buFont typeface="Calibri"/>
              <a:buNone/>
            </a:pPr>
            <a:r>
              <a:rPr lang="en-US" sz="3000" b="0" i="1" u="none" strike="noStrike" cap="none">
                <a:solidFill>
                  <a:schemeClr val="dk1"/>
                </a:solidFill>
                <a:latin typeface="Proxima Nova"/>
                <a:ea typeface="Proxima Nova"/>
                <a:cs typeface="Proxima Nova"/>
                <a:sym typeface="Proxima Nova"/>
              </a:rPr>
              <a:t>Deep listening and conflict management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37"/>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62" name="Google Shape;362;p37"/>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3" name="Google Shape;363;p37"/>
          <p:cNvSpPr/>
          <p:nvPr/>
        </p:nvSpPr>
        <p:spPr>
          <a:xfrm>
            <a:off x="480150" y="1363350"/>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4" name="Google Shape;364;p37"/>
          <p:cNvSpPr/>
          <p:nvPr/>
        </p:nvSpPr>
        <p:spPr>
          <a:xfrm rot="10800000" flipH="1">
            <a:off x="5200789" y="387323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5" name="Google Shape;365;p37"/>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66" name="Google Shape;366;p37"/>
          <p:cNvSpPr txBox="1">
            <a:spLocks noGrp="1"/>
          </p:cNvSpPr>
          <p:nvPr>
            <p:ph type="title"/>
          </p:nvPr>
        </p:nvSpPr>
        <p:spPr>
          <a:xfrm>
            <a:off x="2474824" y="2303687"/>
            <a:ext cx="724233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a:latin typeface="Proxima Nova"/>
                <a:ea typeface="Proxima Nova"/>
                <a:cs typeface="Proxima Nova"/>
                <a:sym typeface="Proxima Nova"/>
              </a:rPr>
              <a:t>Deep Listening</a:t>
            </a:r>
            <a:endParaRPr sz="6000">
              <a:latin typeface="Proxima Nova"/>
              <a:ea typeface="Proxima Nova"/>
              <a:cs typeface="Proxima Nova"/>
              <a:sym typeface="Proxima Nov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0"/>
        <p:cNvGrpSpPr/>
        <p:nvPr/>
      </p:nvGrpSpPr>
      <p:grpSpPr>
        <a:xfrm>
          <a:off x="0" y="0"/>
          <a:ext cx="0" cy="0"/>
          <a:chOff x="0" y="0"/>
          <a:chExt cx="0" cy="0"/>
        </a:xfrm>
      </p:grpSpPr>
      <p:pic>
        <p:nvPicPr>
          <p:cNvPr id="371" name="Google Shape;371;p7"/>
          <p:cNvPicPr preferRelativeResize="0"/>
          <p:nvPr/>
        </p:nvPicPr>
        <p:blipFill rotWithShape="1">
          <a:blip r:embed="rId3">
            <a:alphaModFix/>
          </a:blip>
          <a:srcRect/>
          <a:stretch/>
        </p:blipFill>
        <p:spPr>
          <a:xfrm>
            <a:off x="633510" y="615452"/>
            <a:ext cx="10924979" cy="5627096"/>
          </a:xfrm>
          <a:prstGeom prst="rect">
            <a:avLst/>
          </a:prstGeom>
          <a:noFill/>
          <a:ln>
            <a:noFill/>
          </a:ln>
        </p:spPr>
      </p:pic>
      <p:sp>
        <p:nvSpPr>
          <p:cNvPr id="372" name="Google Shape;372;p7"/>
          <p:cNvSpPr txBox="1"/>
          <p:nvPr/>
        </p:nvSpPr>
        <p:spPr>
          <a:xfrm>
            <a:off x="2660551" y="2017537"/>
            <a:ext cx="6870895" cy="2822925"/>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4400"/>
              <a:buFont typeface="Arial"/>
              <a:buNone/>
            </a:pPr>
            <a:r>
              <a:rPr lang="en-US" sz="4000" b="0" i="0" u="none" strike="noStrike" cap="none">
                <a:solidFill>
                  <a:schemeClr val="dk1"/>
                </a:solidFill>
                <a:latin typeface="Calibri"/>
                <a:ea typeface="Calibri"/>
                <a:cs typeface="Calibri"/>
                <a:sym typeface="Calibri"/>
              </a:rPr>
              <a:t>It takes effort and practice to become a deep listener, to </a:t>
            </a:r>
            <a:r>
              <a:rPr lang="en-US" sz="4000" b="0" i="1" u="none" strike="noStrike" cap="none">
                <a:solidFill>
                  <a:schemeClr val="dk1"/>
                </a:solidFill>
                <a:latin typeface="Calibri"/>
                <a:ea typeface="Calibri"/>
                <a:cs typeface="Calibri"/>
                <a:sym typeface="Calibri"/>
              </a:rPr>
              <a:t>really focus </a:t>
            </a:r>
            <a:r>
              <a:rPr lang="en-US" sz="4000" b="0" i="0" u="none" strike="noStrike" cap="none">
                <a:solidFill>
                  <a:schemeClr val="dk1"/>
                </a:solidFill>
                <a:latin typeface="Calibri"/>
                <a:ea typeface="Calibri"/>
                <a:cs typeface="Calibri"/>
                <a:sym typeface="Calibri"/>
              </a:rPr>
              <a:t>on what your partner is saying and feeling.</a:t>
            </a:r>
            <a:endParaRPr sz="4000" b="0" i="0" u="none" strike="noStrike" cap="none">
              <a:solidFill>
                <a:srgbClr val="000000"/>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p28"/>
          <p:cNvSpPr txBox="1"/>
          <p:nvPr/>
        </p:nvSpPr>
        <p:spPr>
          <a:xfrm>
            <a:off x="5260299" y="888613"/>
            <a:ext cx="5897275" cy="13896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4800" b="0" i="0" u="none" strike="noStrike" cap="none">
                <a:solidFill>
                  <a:schemeClr val="dk1"/>
                </a:solidFill>
                <a:latin typeface="Proxima Nova"/>
                <a:ea typeface="Proxima Nova"/>
                <a:cs typeface="Proxima Nova"/>
                <a:sym typeface="Proxima Nova"/>
              </a:rPr>
              <a:t>Deep Listening Skills </a:t>
            </a:r>
            <a:endParaRPr sz="4800" b="0" i="0" u="none" strike="noStrike" cap="none">
              <a:solidFill>
                <a:srgbClr val="000000"/>
              </a:solidFill>
              <a:latin typeface="Proxima Nova"/>
              <a:ea typeface="Proxima Nova"/>
              <a:cs typeface="Proxima Nova"/>
              <a:sym typeface="Proxima Nova"/>
            </a:endParaRPr>
          </a:p>
        </p:txBody>
      </p:sp>
      <p:cxnSp>
        <p:nvCxnSpPr>
          <p:cNvPr id="378" name="Google Shape;378;p28"/>
          <p:cNvCxnSpPr/>
          <p:nvPr/>
        </p:nvCxnSpPr>
        <p:spPr>
          <a:xfrm>
            <a:off x="4681728" y="2278213"/>
            <a:ext cx="6762848" cy="0"/>
          </a:xfrm>
          <a:prstGeom prst="straightConnector1">
            <a:avLst/>
          </a:prstGeom>
          <a:noFill/>
          <a:ln w="19050" cap="flat" cmpd="sng">
            <a:solidFill>
              <a:srgbClr val="DE9C11"/>
            </a:solidFill>
            <a:prstDash val="solid"/>
            <a:miter lim="800000"/>
            <a:headEnd type="none" w="sm" len="sm"/>
            <a:tailEnd type="none" w="sm" len="sm"/>
          </a:ln>
        </p:spPr>
      </p:cxnSp>
      <p:sp>
        <p:nvSpPr>
          <p:cNvPr id="379" name="Google Shape;379;p28"/>
          <p:cNvSpPr txBox="1"/>
          <p:nvPr/>
        </p:nvSpPr>
        <p:spPr>
          <a:xfrm>
            <a:off x="5482435" y="2675437"/>
            <a:ext cx="6351364" cy="3211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US" sz="3800" b="0" i="0" u="none" strike="noStrike" cap="none">
                <a:solidFill>
                  <a:srgbClr val="000000"/>
                </a:solidFill>
                <a:latin typeface="Times New Roman"/>
                <a:ea typeface="Times New Roman"/>
                <a:cs typeface="Times New Roman"/>
                <a:sym typeface="Times New Roman"/>
              </a:rPr>
              <a:t>1. turn on your </a:t>
            </a:r>
            <a:r>
              <a:rPr lang="en-US" sz="3800" b="1" i="1" u="none" strike="noStrike" cap="none">
                <a:solidFill>
                  <a:srgbClr val="000000"/>
                </a:solidFill>
                <a:latin typeface="Times New Roman"/>
                <a:ea typeface="Times New Roman"/>
                <a:cs typeface="Times New Roman"/>
                <a:sym typeface="Times New Roman"/>
              </a:rPr>
              <a:t>silent mode</a:t>
            </a:r>
            <a:br>
              <a:rPr lang="en-US" sz="3800" b="1" i="1" u="none" strike="noStrike" cap="none">
                <a:solidFill>
                  <a:srgbClr val="000000"/>
                </a:solidFill>
                <a:latin typeface="Times New Roman"/>
                <a:ea typeface="Times New Roman"/>
                <a:cs typeface="Times New Roman"/>
                <a:sym typeface="Times New Roman"/>
              </a:rPr>
            </a:br>
            <a:r>
              <a:rPr lang="en-US" sz="3800" b="0" i="0" u="none" strike="noStrike" cap="none">
                <a:solidFill>
                  <a:srgbClr val="000000"/>
                </a:solidFill>
                <a:latin typeface="Times New Roman"/>
                <a:ea typeface="Times New Roman"/>
                <a:cs typeface="Times New Roman"/>
                <a:sym typeface="Times New Roman"/>
              </a:rPr>
              <a:t>2. be a </a:t>
            </a:r>
            <a:r>
              <a:rPr lang="en-US" sz="3800" b="1" i="1" u="none" strike="noStrike" cap="none">
                <a:solidFill>
                  <a:srgbClr val="000000"/>
                </a:solidFill>
                <a:latin typeface="Times New Roman"/>
                <a:ea typeface="Times New Roman"/>
                <a:cs typeface="Times New Roman"/>
                <a:sym typeface="Times New Roman"/>
              </a:rPr>
              <a:t>focused listener</a:t>
            </a:r>
            <a:br>
              <a:rPr lang="en-US" sz="3800" b="0" i="0" u="none" strike="noStrike" cap="none">
                <a:solidFill>
                  <a:srgbClr val="000000"/>
                </a:solidFill>
                <a:latin typeface="Times New Roman"/>
                <a:ea typeface="Times New Roman"/>
                <a:cs typeface="Times New Roman"/>
                <a:sym typeface="Times New Roman"/>
              </a:rPr>
            </a:br>
            <a:r>
              <a:rPr lang="en-US" sz="3800" b="0" i="0" u="none" strike="noStrike" cap="none">
                <a:solidFill>
                  <a:srgbClr val="000000"/>
                </a:solidFill>
                <a:latin typeface="Times New Roman"/>
                <a:ea typeface="Times New Roman"/>
                <a:cs typeface="Times New Roman"/>
                <a:sym typeface="Times New Roman"/>
              </a:rPr>
              <a:t>3. be an </a:t>
            </a:r>
            <a:r>
              <a:rPr lang="en-US" sz="3800" b="1" i="1" u="none" strike="noStrike" cap="none">
                <a:solidFill>
                  <a:srgbClr val="000000"/>
                </a:solidFill>
                <a:latin typeface="Times New Roman"/>
                <a:ea typeface="Times New Roman"/>
                <a:cs typeface="Times New Roman"/>
                <a:sym typeface="Times New Roman"/>
              </a:rPr>
              <a:t>active listener</a:t>
            </a:r>
            <a:br>
              <a:rPr lang="en-US" sz="3800" b="0" i="0" u="none" strike="noStrike" cap="none">
                <a:solidFill>
                  <a:srgbClr val="000000"/>
                </a:solidFill>
                <a:latin typeface="Times New Roman"/>
                <a:ea typeface="Times New Roman"/>
                <a:cs typeface="Times New Roman"/>
                <a:sym typeface="Times New Roman"/>
              </a:rPr>
            </a:br>
            <a:r>
              <a:rPr lang="en-US" sz="3800" b="0" i="0" u="none" strike="noStrike" cap="none">
                <a:solidFill>
                  <a:srgbClr val="000000"/>
                </a:solidFill>
                <a:latin typeface="Times New Roman"/>
                <a:ea typeface="Times New Roman"/>
                <a:cs typeface="Times New Roman"/>
                <a:sym typeface="Times New Roman"/>
              </a:rPr>
              <a:t>4. be a </a:t>
            </a:r>
            <a:r>
              <a:rPr lang="en-US" sz="3800" b="1" i="1" u="none" strike="noStrike" cap="none">
                <a:solidFill>
                  <a:srgbClr val="000000"/>
                </a:solidFill>
                <a:latin typeface="Times New Roman"/>
                <a:ea typeface="Times New Roman"/>
                <a:cs typeface="Times New Roman"/>
                <a:sym typeface="Times New Roman"/>
              </a:rPr>
              <a:t>patient listener</a:t>
            </a:r>
            <a:br>
              <a:rPr lang="en-US" sz="3800" b="0" i="0" u="none" strike="noStrike" cap="none">
                <a:solidFill>
                  <a:srgbClr val="000000"/>
                </a:solidFill>
                <a:latin typeface="Times New Roman"/>
                <a:ea typeface="Times New Roman"/>
                <a:cs typeface="Times New Roman"/>
                <a:sym typeface="Times New Roman"/>
              </a:rPr>
            </a:br>
            <a:r>
              <a:rPr lang="en-US" sz="3800" b="0" i="0" u="none" strike="noStrike" cap="none">
                <a:solidFill>
                  <a:srgbClr val="000000"/>
                </a:solidFill>
                <a:latin typeface="Times New Roman"/>
                <a:ea typeface="Times New Roman"/>
                <a:cs typeface="Times New Roman"/>
                <a:sym typeface="Times New Roman"/>
              </a:rPr>
              <a:t>5. be an </a:t>
            </a:r>
            <a:r>
              <a:rPr lang="en-US" sz="3800" b="1" i="1" u="none" strike="noStrike" cap="none">
                <a:solidFill>
                  <a:srgbClr val="000000"/>
                </a:solidFill>
                <a:latin typeface="Times New Roman"/>
                <a:ea typeface="Times New Roman"/>
                <a:cs typeface="Times New Roman"/>
                <a:sym typeface="Times New Roman"/>
              </a:rPr>
              <a:t>empathetic listener</a:t>
            </a:r>
            <a:br>
              <a:rPr lang="en-US" sz="3800" b="1" i="1" u="none" strike="noStrike" cap="none">
                <a:solidFill>
                  <a:srgbClr val="000000"/>
                </a:solidFill>
                <a:latin typeface="Times New Roman"/>
                <a:ea typeface="Times New Roman"/>
                <a:cs typeface="Times New Roman"/>
                <a:sym typeface="Times New Roman"/>
              </a:rPr>
            </a:br>
            <a:r>
              <a:rPr lang="en-US" sz="3800" b="0" i="0" u="none" strike="noStrike" cap="none">
                <a:solidFill>
                  <a:srgbClr val="000000"/>
                </a:solidFill>
                <a:latin typeface="Times New Roman"/>
                <a:ea typeface="Times New Roman"/>
                <a:cs typeface="Times New Roman"/>
                <a:sym typeface="Times New Roman"/>
              </a:rPr>
              <a:t>6. speaker, don’t go </a:t>
            </a:r>
            <a:r>
              <a:rPr lang="en-US" sz="3800" b="1" i="1" u="none" strike="noStrike" cap="none">
                <a:solidFill>
                  <a:srgbClr val="000000"/>
                </a:solidFill>
                <a:latin typeface="Times New Roman"/>
                <a:ea typeface="Times New Roman"/>
                <a:cs typeface="Times New Roman"/>
                <a:sym typeface="Times New Roman"/>
              </a:rPr>
              <a:t>on and on</a:t>
            </a:r>
            <a:endParaRPr sz="3800" b="0" i="0" u="none" strike="noStrike" cap="none">
              <a:solidFill>
                <a:srgbClr val="000000"/>
              </a:solidFill>
              <a:latin typeface="Calibri"/>
              <a:ea typeface="Calibri"/>
              <a:cs typeface="Calibri"/>
              <a:sym typeface="Calibri"/>
            </a:endParaRPr>
          </a:p>
        </p:txBody>
      </p:sp>
      <p:pic>
        <p:nvPicPr>
          <p:cNvPr id="380" name="Google Shape;380;p28"/>
          <p:cNvPicPr preferRelativeResize="0"/>
          <p:nvPr/>
        </p:nvPicPr>
        <p:blipFill rotWithShape="1">
          <a:blip r:embed="rId3">
            <a:alphaModFix/>
          </a:blip>
          <a:srcRect/>
          <a:stretch/>
        </p:blipFill>
        <p:spPr>
          <a:xfrm>
            <a:off x="571500" y="0"/>
            <a:ext cx="4401797" cy="68580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p19"/>
          <p:cNvSpPr/>
          <p:nvPr/>
        </p:nvSpPr>
        <p:spPr>
          <a:xfrm>
            <a:off x="5584800" y="161850"/>
            <a:ext cx="6400800" cy="6400800"/>
          </a:xfrm>
          <a:prstGeom prst="ellipse">
            <a:avLst/>
          </a:prstGeom>
          <a:solidFill>
            <a:schemeClr val="lt1"/>
          </a:solidFill>
          <a:ln w="28575" cap="flat" cmpd="sng">
            <a:solidFill>
              <a:srgbClr val="D09D5C"/>
            </a:solidFill>
            <a:prstDash val="solid"/>
            <a:round/>
            <a:headEnd type="none" w="sm" len="sm"/>
            <a:tailEnd type="none" w="sm" len="sm"/>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386" name="Google Shape;386;p19"/>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dk1"/>
              </a:solidFill>
              <a:latin typeface="Calibri"/>
              <a:ea typeface="Calibri"/>
              <a:cs typeface="Calibri"/>
              <a:sym typeface="Calibri"/>
            </a:endParaRPr>
          </a:p>
        </p:txBody>
      </p:sp>
      <p:sp>
        <p:nvSpPr>
          <p:cNvPr id="387" name="Google Shape;387;p19"/>
          <p:cNvSpPr/>
          <p:nvPr/>
        </p:nvSpPr>
        <p:spPr>
          <a:xfrm flipH="1">
            <a:off x="6529050" y="3417300"/>
            <a:ext cx="4512300" cy="234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388" name="Google Shape;388;p19"/>
          <p:cNvSpPr txBox="1"/>
          <p:nvPr/>
        </p:nvSpPr>
        <p:spPr>
          <a:xfrm>
            <a:off x="4765350" y="3612825"/>
            <a:ext cx="8039700" cy="889957"/>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700"/>
              </a:spcBef>
              <a:spcAft>
                <a:spcPts val="0"/>
              </a:spcAft>
              <a:buClr>
                <a:schemeClr val="dk1"/>
              </a:buClr>
              <a:buSzPts val="3900"/>
              <a:buFont typeface="Arial"/>
              <a:buNone/>
            </a:pPr>
            <a:r>
              <a:rPr lang="en-US" sz="4000" b="0" i="1" u="none" strike="noStrike" cap="none">
                <a:solidFill>
                  <a:schemeClr val="dk1"/>
                </a:solidFill>
                <a:latin typeface="Calibri"/>
                <a:ea typeface="Calibri"/>
                <a:cs typeface="Calibri"/>
                <a:sym typeface="Calibri"/>
              </a:rPr>
              <a:t>Deep Listening</a:t>
            </a:r>
            <a:endParaRPr sz="4000" b="0" i="1" u="none" strike="noStrike" cap="none">
              <a:solidFill>
                <a:srgbClr val="000000"/>
              </a:solidFill>
              <a:latin typeface="Times New Roman"/>
              <a:ea typeface="Times New Roman"/>
              <a:cs typeface="Times New Roman"/>
              <a:sym typeface="Times New Roman"/>
            </a:endParaRPr>
          </a:p>
        </p:txBody>
      </p:sp>
      <p:sp>
        <p:nvSpPr>
          <p:cNvPr id="389" name="Google Shape;389;p19"/>
          <p:cNvSpPr txBox="1"/>
          <p:nvPr/>
        </p:nvSpPr>
        <p:spPr>
          <a:xfrm>
            <a:off x="6382350" y="2136975"/>
            <a:ext cx="4805700" cy="1108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6000"/>
              <a:buFont typeface="Arial"/>
              <a:buNone/>
            </a:pPr>
            <a:r>
              <a:rPr lang="en-US" sz="6000" b="0" i="0" u="none" strike="noStrike" cap="none">
                <a:solidFill>
                  <a:srgbClr val="000000"/>
                </a:solidFill>
                <a:latin typeface="Proxima Nova"/>
                <a:ea typeface="Proxima Nova"/>
                <a:cs typeface="Proxima Nova"/>
                <a:sym typeface="Proxima Nova"/>
              </a:rPr>
              <a:t>Couple Time</a:t>
            </a:r>
            <a:endParaRPr sz="6000" b="0" i="0" u="none" strike="noStrike" cap="none">
              <a:solidFill>
                <a:srgbClr val="000000"/>
              </a:solidFill>
              <a:latin typeface="Proxima Nova"/>
              <a:ea typeface="Proxima Nova"/>
              <a:cs typeface="Proxima Nova"/>
              <a:sym typeface="Proxima Nova"/>
            </a:endParaRPr>
          </a:p>
        </p:txBody>
      </p:sp>
      <p:pic>
        <p:nvPicPr>
          <p:cNvPr id="390" name="Google Shape;390;p19"/>
          <p:cNvPicPr preferRelativeResize="0"/>
          <p:nvPr/>
        </p:nvPicPr>
        <p:blipFill rotWithShape="1">
          <a:blip r:embed="rId3">
            <a:alphaModFix/>
          </a:blip>
          <a:srcRect/>
          <a:stretch/>
        </p:blipFill>
        <p:spPr>
          <a:xfrm>
            <a:off x="350175" y="-31396"/>
            <a:ext cx="5087925" cy="6889396"/>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1442</TotalTime>
  <Words>2365</Words>
  <Application>Microsoft Macintosh PowerPoint</Application>
  <PresentationFormat>Widescreen</PresentationFormat>
  <Paragraphs>150</Paragraphs>
  <Slides>39</Slides>
  <Notes>39</Notes>
  <HiddenSlides>0</HiddenSlides>
  <MMClips>0</MMClips>
  <ScaleCrop>false</ScaleCrop>
  <HeadingPairs>
    <vt:vector size="6" baseType="variant">
      <vt:variant>
        <vt:lpstr>Fonts Used</vt:lpstr>
      </vt:variant>
      <vt:variant>
        <vt:i4>4</vt:i4>
      </vt:variant>
      <vt:variant>
        <vt:lpstr>Theme</vt:lpstr>
      </vt:variant>
      <vt:variant>
        <vt:i4>5</vt:i4>
      </vt:variant>
      <vt:variant>
        <vt:lpstr>Slide Titles</vt:lpstr>
      </vt:variant>
      <vt:variant>
        <vt:i4>39</vt:i4>
      </vt:variant>
    </vt:vector>
  </HeadingPairs>
  <TitlesOfParts>
    <vt:vector size="48" baseType="lpstr">
      <vt:lpstr>Calibri</vt:lpstr>
      <vt:lpstr>Arial</vt:lpstr>
      <vt:lpstr>Times New Roman</vt:lpstr>
      <vt:lpstr>Proxima Nova</vt:lpstr>
      <vt:lpstr>Office Theme</vt:lpstr>
      <vt:lpstr>1_Office Theme</vt:lpstr>
      <vt:lpstr>2_Office Theme</vt:lpstr>
      <vt:lpstr>3_Office Theme</vt:lpstr>
      <vt:lpstr>4_Office Theme</vt:lpstr>
      <vt:lpstr>PowerPoint Presentation</vt:lpstr>
      <vt:lpstr>PowerPoint Presentation</vt:lpstr>
      <vt:lpstr>PowerPoint Presentation</vt:lpstr>
      <vt:lpstr>Benefits of  Healthy Communication</vt:lpstr>
      <vt:lpstr>Effective Communication</vt:lpstr>
      <vt:lpstr>Deep Listening</vt:lpstr>
      <vt:lpstr>PowerPoint Presentation</vt:lpstr>
      <vt:lpstr>PowerPoint Presentation</vt:lpstr>
      <vt:lpstr>PowerPoint Presentation</vt:lpstr>
      <vt:lpstr>Managing Conflict</vt:lpstr>
      <vt:lpstr>PowerPoint Presentation</vt:lpstr>
      <vt:lpstr>PowerPoint Presentation</vt:lpstr>
      <vt:lpstr>The Same Team</vt:lpstr>
      <vt:lpstr>Benefits of  Staying on the Same Team</vt:lpstr>
      <vt:lpstr>Be Courageous and Considerate</vt:lpstr>
      <vt:lpstr>PowerPoint Presentation</vt:lpstr>
      <vt:lpstr>Start Softly</vt:lpstr>
      <vt:lpstr>PowerPoint Presentation</vt:lpstr>
      <vt:lpstr>PowerPoint Presentation</vt:lpstr>
      <vt:lpstr>PowerPoint Presentation</vt:lpstr>
      <vt:lpstr>PowerPoint Presentation</vt:lpstr>
      <vt:lpstr>Activity</vt:lpstr>
      <vt:lpstr>PowerPoint Presentation</vt:lpstr>
      <vt:lpstr>PowerPoint Presentation</vt:lpstr>
      <vt:lpstr>PowerPoint Presentation</vt:lpstr>
      <vt:lpstr>Avoid Contempt</vt:lpstr>
      <vt:lpstr>PowerPoint Presentation</vt:lpstr>
      <vt:lpstr>PowerPoint Presentation</vt:lpstr>
      <vt:lpstr>Time-outs</vt:lpstr>
      <vt:lpstr>PowerPoint Presentation</vt:lpstr>
      <vt:lpstr>PowerPoint Presentation</vt:lpstr>
      <vt:lpstr>Never use Violence</vt:lpstr>
      <vt:lpstr>PowerPoint Presentation</vt:lpstr>
      <vt:lpstr>PowerPoint Presentation</vt:lpstr>
      <vt:lpstr>PowerPoint Presentation</vt:lpstr>
      <vt:lpstr>Conclusion</vt:lpstr>
      <vt:lpstr>PowerPoint Presentation</vt:lpstr>
      <vt:lpstr>Homework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Kathryn Sargent</cp:lastModifiedBy>
  <cp:revision>4</cp:revision>
  <dcterms:modified xsi:type="dcterms:W3CDTF">2021-11-16T00:31:31Z</dcterms:modified>
</cp:coreProperties>
</file>