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 id="2147483677" r:id="rId3"/>
    <p:sldMasterId id="2147483689" r:id="rId4"/>
  </p:sldMasterIdLst>
  <p:notesMasterIdLst>
    <p:notesMasterId r:id="rId31"/>
  </p:notesMasterIdLst>
  <p:sldIdLst>
    <p:sldId id="256" r:id="rId5"/>
    <p:sldId id="287" r:id="rId6"/>
    <p:sldId id="257" r:id="rId7"/>
    <p:sldId id="258" r:id="rId8"/>
    <p:sldId id="288" r:id="rId9"/>
    <p:sldId id="260" r:id="rId10"/>
    <p:sldId id="263" r:id="rId11"/>
    <p:sldId id="264" r:id="rId12"/>
    <p:sldId id="267" r:id="rId13"/>
    <p:sldId id="268" r:id="rId14"/>
    <p:sldId id="269" r:id="rId15"/>
    <p:sldId id="270" r:id="rId16"/>
    <p:sldId id="271" r:id="rId17"/>
    <p:sldId id="272" r:id="rId18"/>
    <p:sldId id="289" r:id="rId19"/>
    <p:sldId id="274" r:id="rId20"/>
    <p:sldId id="275" r:id="rId21"/>
    <p:sldId id="276" r:id="rId22"/>
    <p:sldId id="277" r:id="rId23"/>
    <p:sldId id="278" r:id="rId24"/>
    <p:sldId id="292" r:id="rId25"/>
    <p:sldId id="281" r:id="rId26"/>
    <p:sldId id="282" r:id="rId27"/>
    <p:sldId id="283" r:id="rId28"/>
    <p:sldId id="290" r:id="rId29"/>
    <p:sldId id="286" r:id="rId30"/>
  </p:sldIdLst>
  <p:sldSz cx="12192000" cy="6858000"/>
  <p:notesSz cx="6858000" cy="9144000"/>
  <p:embeddedFontLst>
    <p:embeddedFont>
      <p:font typeface="Calibri" panose="020F0502020204030204" pitchFamily="34" charset="0"/>
      <p:regular r:id="rId32"/>
      <p:bold r:id="rId33"/>
      <p:italic r:id="rId34"/>
      <p:boldItalic r:id="rId35"/>
    </p:embeddedFont>
    <p:embeddedFont>
      <p:font typeface="Proxima Nova" panose="02000506030000020004" pitchFamily="2"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4" roundtripDataSignature="AMtx7mhvVckgMtv4AHe4fIpHSx8xDFgU/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DF1DC9D-EFCB-409E-93E4-BBC69293770D}">
  <a:tblStyle styleId="{7DF1DC9D-EFCB-409E-93E4-BBC69293770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18"/>
  </p:normalViewPr>
  <p:slideViewPr>
    <p:cSldViewPr snapToGrid="0">
      <p:cViewPr varScale="1">
        <p:scale>
          <a:sx n="104" d="100"/>
          <a:sy n="104" d="100"/>
        </p:scale>
        <p:origin x="896"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8.fntdata"/><Relationship Id="rId21" Type="http://schemas.openxmlformats.org/officeDocument/2006/relationships/slide" Target="slides/slide17.xml"/><Relationship Id="rId34" Type="http://schemas.openxmlformats.org/officeDocument/2006/relationships/font" Target="fonts/font3.fntdata"/><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1.fntdata"/><Relationship Id="rId37" Type="http://schemas.openxmlformats.org/officeDocument/2006/relationships/font" Target="fonts/font6.fntdata"/><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5.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4" Type="http://customschemas.google.com/relationships/presentationmetadata" Target="meta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4.fntdata"/><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eb73568fd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8" name="Google Shape;338;geb73568fd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eb73568fda_5_6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40" name="Google Shape;440;geb73568fda_5_6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eb73568fda_5_7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b="1">
                <a:solidFill>
                  <a:srgbClr val="D09D5C"/>
                </a:solidFill>
                <a:latin typeface="Calibri"/>
                <a:ea typeface="Calibri"/>
                <a:cs typeface="Calibri"/>
                <a:sym typeface="Calibri"/>
              </a:rPr>
              <a:t>ASK: </a:t>
            </a:r>
            <a:r>
              <a:rPr lang="en-US" sz="1400" b="1">
                <a:solidFill>
                  <a:schemeClr val="dk1"/>
                </a:solidFill>
                <a:latin typeface="Calibri"/>
                <a:ea typeface="Calibri"/>
                <a:cs typeface="Calibri"/>
                <a:sym typeface="Calibri"/>
              </a:rPr>
              <a:t>What could be dangerous about going into marriage “half-hearted?”</a:t>
            </a: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49" name="Google Shape;449;geb73568fda_5_7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eb73568fda_5_8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59" name="Google Shape;459;geb73568fda_5_8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eb73568fda_5_8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68" name="Google Shape;468;geb73568fda_5_8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geb73568fda_5_90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7" name="Google Shape;477;geb73568fda_5_9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eb73568fda_5_9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5" name="Google Shape;485;geb73568fda_5_9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528171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geb73568fda_5_9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93" name="Google Shape;493;geb73568fda_5_9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eb73568fda_5_9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502" name="Google Shape;502;geb73568fda_5_9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eb73568fda_5_9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511" name="Google Shape;511;geb73568fda_5_9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eb73568fda_5_9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20" name="Google Shape;520;geb73568fda_5_9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eb73568fda_5_9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5" name="Google Shape;485;geb73568fda_5_9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9223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geb73568fda_5_9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528" name="Google Shape;528;geb73568fda_5_9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eb73568fda_5_9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20" name="Google Shape;520;geb73568fda_5_9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030830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geb73568fda_6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553" name="Google Shape;553;geb73568fda_6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geb73568fda_6_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562" name="Google Shape;562;geb73568fda_6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eb73568fda_6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572" name="Google Shape;572;geb73568fda_6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eb73568fda_6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572" name="Google Shape;572;geb73568fda_6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381321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eb73568fda_6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572" name="Google Shape;572;geb73568fda_6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86751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eb73568fda_0_1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5" name="Google Shape;345;geb73568fda_0_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eb73568fda_0_3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4" name="Google Shape;354;geb73568fda_0_3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eb73568fda_5_9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85" name="Google Shape;485;geb73568fda_5_9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49365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eb73568fda_0_4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r>
              <a:rPr lang="en-US" sz="1400" b="1">
                <a:solidFill>
                  <a:srgbClr val="D09D5C"/>
                </a:solidFill>
                <a:latin typeface="Calibri"/>
                <a:ea typeface="Calibri"/>
                <a:cs typeface="Calibri"/>
                <a:sym typeface="Calibri"/>
              </a:rPr>
              <a:t>ASK: </a:t>
            </a:r>
            <a:r>
              <a:rPr lang="en-US" sz="1400" b="1">
                <a:solidFill>
                  <a:schemeClr val="dk1"/>
                </a:solidFill>
                <a:latin typeface="Calibri"/>
                <a:ea typeface="Calibri"/>
                <a:cs typeface="Calibri"/>
                <a:sym typeface="Calibri"/>
              </a:rPr>
              <a:t>Can you think of some general cultural traditions (current and historical) that don’t view women as equal? </a:t>
            </a:r>
            <a:endParaRPr sz="1400" b="1">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US" sz="1400" b="1">
                <a:solidFill>
                  <a:srgbClr val="D09D5C"/>
                </a:solidFill>
                <a:latin typeface="Calibri"/>
                <a:ea typeface="Calibri"/>
                <a:cs typeface="Calibri"/>
                <a:sym typeface="Calibri"/>
              </a:rPr>
              <a:t>ASK:</a:t>
            </a:r>
            <a:r>
              <a:rPr lang="en-US" sz="1400" b="1">
                <a:solidFill>
                  <a:schemeClr val="dk1"/>
                </a:solidFill>
                <a:latin typeface="Calibri"/>
                <a:ea typeface="Calibri"/>
                <a:cs typeface="Calibri"/>
                <a:sym typeface="Calibri"/>
              </a:rPr>
              <a:t> Can you think of any of the teachings of our faith that have sometimes been misunderstood to see women as less than equal? </a:t>
            </a:r>
            <a:endParaRPr sz="1400" b="1">
              <a:solidFill>
                <a:schemeClr val="dk1"/>
              </a:solidFill>
              <a:latin typeface="Calibri"/>
              <a:ea typeface="Calibri"/>
              <a:cs typeface="Calibri"/>
              <a:sym typeface="Calibri"/>
            </a:endParaRPr>
          </a:p>
        </p:txBody>
      </p:sp>
      <p:sp>
        <p:nvSpPr>
          <p:cNvPr id="370" name="Google Shape;370;geb73568fda_0_4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eb73568fda_5_1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395" name="Google Shape;395;geb73568fda_5_1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eb73568fda_5_1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4" name="Google Shape;404;geb73568fda_5_1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eb73568fda_5_6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430" name="Google Shape;430;geb73568fda_5_6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3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6"/>
        <p:cNvGrpSpPr/>
        <p:nvPr/>
      </p:nvGrpSpPr>
      <p:grpSpPr>
        <a:xfrm>
          <a:off x="0" y="0"/>
          <a:ext cx="0" cy="0"/>
          <a:chOff x="0" y="0"/>
          <a:chExt cx="0" cy="0"/>
        </a:xfrm>
      </p:grpSpPr>
      <p:sp>
        <p:nvSpPr>
          <p:cNvPr id="87" name="Google Shape;87;geb73568fda_0_17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8" name="Google Shape;88;geb73568fda_0_17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9" name="Google Shape;89;geb73568fda_0_17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0"/>
        <p:cNvGrpSpPr/>
        <p:nvPr/>
      </p:nvGrpSpPr>
      <p:grpSpPr>
        <a:xfrm>
          <a:off x="0" y="0"/>
          <a:ext cx="0" cy="0"/>
          <a:chOff x="0" y="0"/>
          <a:chExt cx="0" cy="0"/>
        </a:xfrm>
      </p:grpSpPr>
      <p:sp>
        <p:nvSpPr>
          <p:cNvPr id="91" name="Google Shape;91;geb73568fda_0_175"/>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2" name="Google Shape;92;geb73568fda_0_175"/>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0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93" name="Google Shape;93;geb73568fda_0_175"/>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94" name="Google Shape;94;geb73568fda_0_17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 name="Google Shape;95;geb73568fda_0_17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 name="Google Shape;96;geb73568fda_0_17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7"/>
        <p:cNvGrpSpPr/>
        <p:nvPr/>
      </p:nvGrpSpPr>
      <p:grpSpPr>
        <a:xfrm>
          <a:off x="0" y="0"/>
          <a:ext cx="0" cy="0"/>
          <a:chOff x="0" y="0"/>
          <a:chExt cx="0" cy="0"/>
        </a:xfrm>
      </p:grpSpPr>
      <p:sp>
        <p:nvSpPr>
          <p:cNvPr id="98" name="Google Shape;98;geb73568fda_0_182"/>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9" name="Google Shape;99;geb73568fda_0_182"/>
          <p:cNvSpPr>
            <a:spLocks noGrp="1"/>
          </p:cNvSpPr>
          <p:nvPr>
            <p:ph type="pic" idx="2"/>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00" name="Google Shape;100;geb73568fda_0_182"/>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101" name="Google Shape;101;geb73568fda_0_18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2" name="Google Shape;102;geb73568fda_0_18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3" name="Google Shape;103;geb73568fda_0_18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4"/>
        <p:cNvGrpSpPr/>
        <p:nvPr/>
      </p:nvGrpSpPr>
      <p:grpSpPr>
        <a:xfrm>
          <a:off x="0" y="0"/>
          <a:ext cx="0" cy="0"/>
          <a:chOff x="0" y="0"/>
          <a:chExt cx="0" cy="0"/>
        </a:xfrm>
      </p:grpSpPr>
      <p:sp>
        <p:nvSpPr>
          <p:cNvPr id="105" name="Google Shape;105;geb73568fda_0_18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6" name="Google Shape;106;geb73568fda_0_189"/>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800"/>
              <a:buNone/>
              <a:defRPr sz="18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07" name="Google Shape;107;geb73568fda_0_18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8" name="Google Shape;108;geb73568fda_0_18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9" name="Google Shape;109;geb73568fda_0_18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0"/>
        <p:cNvGrpSpPr/>
        <p:nvPr/>
      </p:nvGrpSpPr>
      <p:grpSpPr>
        <a:xfrm>
          <a:off x="0" y="0"/>
          <a:ext cx="0" cy="0"/>
          <a:chOff x="0" y="0"/>
          <a:chExt cx="0" cy="0"/>
        </a:xfrm>
      </p:grpSpPr>
      <p:sp>
        <p:nvSpPr>
          <p:cNvPr id="111" name="Google Shape;111;geb73568fda_0_19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2" name="Google Shape;112;geb73568fda_0_19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3" name="Google Shape;113;geb73568fda_0_19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4" name="Google Shape;114;geb73568fda_0_19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5" name="Google Shape;115;geb73568fda_0_19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6"/>
        <p:cNvGrpSpPr/>
        <p:nvPr/>
      </p:nvGrpSpPr>
      <p:grpSpPr>
        <a:xfrm>
          <a:off x="0" y="0"/>
          <a:ext cx="0" cy="0"/>
          <a:chOff x="0" y="0"/>
          <a:chExt cx="0" cy="0"/>
        </a:xfrm>
      </p:grpSpPr>
      <p:sp>
        <p:nvSpPr>
          <p:cNvPr id="117" name="Google Shape;117;geb73568fda_0_201"/>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8" name="Google Shape;118;geb73568fda_0_201"/>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0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800"/>
              <a:buNone/>
              <a:defRPr sz="18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119" name="Google Shape;119;geb73568fda_0_20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0" name="Google Shape;120;geb73568fda_0_20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1" name="Google Shape;121;geb73568fda_0_20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2"/>
        <p:cNvGrpSpPr/>
        <p:nvPr/>
      </p:nvGrpSpPr>
      <p:grpSpPr>
        <a:xfrm>
          <a:off x="0" y="0"/>
          <a:ext cx="0" cy="0"/>
          <a:chOff x="0" y="0"/>
          <a:chExt cx="0" cy="0"/>
        </a:xfrm>
      </p:grpSpPr>
      <p:sp>
        <p:nvSpPr>
          <p:cNvPr id="123" name="Google Shape;123;geb73568fda_0_20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4" name="Google Shape;124;geb73568fda_0_207"/>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25" name="Google Shape;125;geb73568fda_0_207"/>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26" name="Google Shape;126;geb73568fda_0_20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7" name="Google Shape;127;geb73568fda_0_20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8" name="Google Shape;128;geb73568fda_0_20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9"/>
        <p:cNvGrpSpPr/>
        <p:nvPr/>
      </p:nvGrpSpPr>
      <p:grpSpPr>
        <a:xfrm>
          <a:off x="0" y="0"/>
          <a:ext cx="0" cy="0"/>
          <a:chOff x="0" y="0"/>
          <a:chExt cx="0" cy="0"/>
        </a:xfrm>
      </p:grpSpPr>
      <p:sp>
        <p:nvSpPr>
          <p:cNvPr id="130" name="Google Shape;130;geb73568fda_0_214"/>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1" name="Google Shape;131;geb73568fda_0_214"/>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32" name="Google Shape;132;geb73568fda_0_214"/>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33" name="Google Shape;133;geb73568fda_0_214"/>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34" name="Google Shape;134;geb73568fda_0_214"/>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35" name="Google Shape;135;geb73568fda_0_21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6" name="Google Shape;136;geb73568fda_0_21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7" name="Google Shape;137;geb73568fda_0_2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8"/>
        <p:cNvGrpSpPr/>
        <p:nvPr/>
      </p:nvGrpSpPr>
      <p:grpSpPr>
        <a:xfrm>
          <a:off x="0" y="0"/>
          <a:ext cx="0" cy="0"/>
          <a:chOff x="0" y="0"/>
          <a:chExt cx="0" cy="0"/>
        </a:xfrm>
      </p:grpSpPr>
      <p:sp>
        <p:nvSpPr>
          <p:cNvPr id="139" name="Google Shape;139;geb73568fda_0_22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0" name="Google Shape;140;geb73568fda_0_2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1" name="Google Shape;141;geb73568fda_0_2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2" name="Google Shape;142;geb73568fda_0_2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3"/>
        <p:cNvGrpSpPr/>
        <p:nvPr/>
      </p:nvGrpSpPr>
      <p:grpSpPr>
        <a:xfrm>
          <a:off x="0" y="0"/>
          <a:ext cx="0" cy="0"/>
          <a:chOff x="0" y="0"/>
          <a:chExt cx="0" cy="0"/>
        </a:xfrm>
      </p:grpSpPr>
      <p:sp>
        <p:nvSpPr>
          <p:cNvPr id="144" name="Google Shape;144;geb73568fda_0_22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5" name="Google Shape;145;geb73568fda_0_228"/>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46" name="Google Shape;146;geb73568fda_0_22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7" name="Google Shape;147;geb73568fda_0_22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8" name="Google Shape;148;geb73568fda_0_22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9"/>
        <p:cNvGrpSpPr/>
        <p:nvPr/>
      </p:nvGrpSpPr>
      <p:grpSpPr>
        <a:xfrm>
          <a:off x="0" y="0"/>
          <a:ext cx="0" cy="0"/>
          <a:chOff x="0" y="0"/>
          <a:chExt cx="0" cy="0"/>
        </a:xfrm>
      </p:grpSpPr>
      <p:sp>
        <p:nvSpPr>
          <p:cNvPr id="150" name="Google Shape;150;geb73568fda_0_234"/>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1" name="Google Shape;151;geb73568fda_0_234"/>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52" name="Google Shape;152;geb73568fda_0_23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3" name="Google Shape;153;geb73568fda_0_23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4" name="Google Shape;154;geb73568fda_0_23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2"/>
        <p:cNvGrpSpPr/>
        <p:nvPr/>
      </p:nvGrpSpPr>
      <p:grpSpPr>
        <a:xfrm>
          <a:off x="0" y="0"/>
          <a:ext cx="0" cy="0"/>
          <a:chOff x="0" y="0"/>
          <a:chExt cx="0" cy="0"/>
        </a:xfrm>
      </p:grpSpPr>
      <p:sp>
        <p:nvSpPr>
          <p:cNvPr id="193" name="Google Shape;193;geb73568fda_5_62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194" name="Google Shape;194;geb73568fda_5_62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195" name="Google Shape;195;geb73568fda_5_62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96"/>
        <p:cNvGrpSpPr/>
        <p:nvPr/>
      </p:nvGrpSpPr>
      <p:grpSpPr>
        <a:xfrm>
          <a:off x="0" y="0"/>
          <a:ext cx="0" cy="0"/>
          <a:chOff x="0" y="0"/>
          <a:chExt cx="0" cy="0"/>
        </a:xfrm>
      </p:grpSpPr>
      <p:sp>
        <p:nvSpPr>
          <p:cNvPr id="197" name="Google Shape;197;geb73568fda_5_630"/>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198" name="Google Shape;198;geb73568fda_5_630"/>
          <p:cNvSpPr txBox="1">
            <a:spLocks noGrp="1"/>
          </p:cNvSpPr>
          <p:nvPr>
            <p:ph type="body" idx="1"/>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1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199" name="Google Shape;199;geb73568fda_5_630"/>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200" name="Google Shape;200;geb73568fda_5_63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1" name="Google Shape;201;geb73568fda_5_63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2" name="Google Shape;202;geb73568fda_5_63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03"/>
        <p:cNvGrpSpPr/>
        <p:nvPr/>
      </p:nvGrpSpPr>
      <p:grpSpPr>
        <a:xfrm>
          <a:off x="0" y="0"/>
          <a:ext cx="0" cy="0"/>
          <a:chOff x="0" y="0"/>
          <a:chExt cx="0" cy="0"/>
        </a:xfrm>
      </p:grpSpPr>
      <p:sp>
        <p:nvSpPr>
          <p:cNvPr id="204" name="Google Shape;204;geb73568fda_5_637"/>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5" name="Google Shape;205;geb73568fda_5_637"/>
          <p:cNvSpPr>
            <a:spLocks noGrp="1"/>
          </p:cNvSpPr>
          <p:nvPr>
            <p:ph type="pic" idx="2"/>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1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06" name="Google Shape;206;geb73568fda_5_637"/>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207" name="Google Shape;207;geb73568fda_5_63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8" name="Google Shape;208;geb73568fda_5_63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9" name="Google Shape;209;geb73568fda_5_63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0"/>
        <p:cNvGrpSpPr/>
        <p:nvPr/>
      </p:nvGrpSpPr>
      <p:grpSpPr>
        <a:xfrm>
          <a:off x="0" y="0"/>
          <a:ext cx="0" cy="0"/>
          <a:chOff x="0" y="0"/>
          <a:chExt cx="0" cy="0"/>
        </a:xfrm>
      </p:grpSpPr>
      <p:sp>
        <p:nvSpPr>
          <p:cNvPr id="211" name="Google Shape;211;geb73568fda_5_644"/>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2" name="Google Shape;212;geb73568fda_5_644"/>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900"/>
              <a:buNone/>
              <a:defRPr sz="19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13" name="Google Shape;213;geb73568fda_5_64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4" name="Google Shape;214;geb73568fda_5_64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5" name="Google Shape;215;geb73568fda_5_64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6"/>
        <p:cNvGrpSpPr/>
        <p:nvPr/>
      </p:nvGrpSpPr>
      <p:grpSpPr>
        <a:xfrm>
          <a:off x="0" y="0"/>
          <a:ext cx="0" cy="0"/>
          <a:chOff x="0" y="0"/>
          <a:chExt cx="0" cy="0"/>
        </a:xfrm>
      </p:grpSpPr>
      <p:sp>
        <p:nvSpPr>
          <p:cNvPr id="217" name="Google Shape;217;geb73568fda_5_65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8" name="Google Shape;218;geb73568fda_5_65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19" name="Google Shape;219;geb73568fda_5_65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0" name="Google Shape;220;geb73568fda_5_65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1" name="Google Shape;221;geb73568fda_5_65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2"/>
        <p:cNvGrpSpPr/>
        <p:nvPr/>
      </p:nvGrpSpPr>
      <p:grpSpPr>
        <a:xfrm>
          <a:off x="0" y="0"/>
          <a:ext cx="0" cy="0"/>
          <a:chOff x="0" y="0"/>
          <a:chExt cx="0" cy="0"/>
        </a:xfrm>
      </p:grpSpPr>
      <p:sp>
        <p:nvSpPr>
          <p:cNvPr id="223" name="Google Shape;223;geb73568fda_5_656"/>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4" name="Google Shape;224;geb73568fda_5_656"/>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1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900"/>
              <a:buNone/>
              <a:defRPr sz="19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225" name="Google Shape;225;geb73568fda_5_65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6" name="Google Shape;226;geb73568fda_5_65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7" name="Google Shape;227;geb73568fda_5_65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28"/>
        <p:cNvGrpSpPr/>
        <p:nvPr/>
      </p:nvGrpSpPr>
      <p:grpSpPr>
        <a:xfrm>
          <a:off x="0" y="0"/>
          <a:ext cx="0" cy="0"/>
          <a:chOff x="0" y="0"/>
          <a:chExt cx="0" cy="0"/>
        </a:xfrm>
      </p:grpSpPr>
      <p:sp>
        <p:nvSpPr>
          <p:cNvPr id="229" name="Google Shape;229;geb73568fda_5_66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0" name="Google Shape;230;geb73568fda_5_662"/>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31" name="Google Shape;231;geb73568fda_5_662"/>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32" name="Google Shape;232;geb73568fda_5_66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3" name="Google Shape;233;geb73568fda_5_66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4" name="Google Shape;234;geb73568fda_5_66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2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4" name="Google Shape;24;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35"/>
        <p:cNvGrpSpPr/>
        <p:nvPr/>
      </p:nvGrpSpPr>
      <p:grpSpPr>
        <a:xfrm>
          <a:off x="0" y="0"/>
          <a:ext cx="0" cy="0"/>
          <a:chOff x="0" y="0"/>
          <a:chExt cx="0" cy="0"/>
        </a:xfrm>
      </p:grpSpPr>
      <p:sp>
        <p:nvSpPr>
          <p:cNvPr id="236" name="Google Shape;236;geb73568fda_5_669"/>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7" name="Google Shape;237;geb73568fda_5_669"/>
          <p:cNvSpPr txBox="1">
            <a:spLocks noGrp="1"/>
          </p:cNvSpPr>
          <p:nvPr>
            <p:ph type="body" idx="1"/>
          </p:nvPr>
        </p:nvSpPr>
        <p:spPr>
          <a:xfrm>
            <a:off x="839788" y="1681163"/>
            <a:ext cx="51579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238" name="Google Shape;238;geb73568fda_5_669"/>
          <p:cNvSpPr txBox="1">
            <a:spLocks noGrp="1"/>
          </p:cNvSpPr>
          <p:nvPr>
            <p:ph type="body" idx="2"/>
          </p:nvPr>
        </p:nvSpPr>
        <p:spPr>
          <a:xfrm>
            <a:off x="839788" y="2505075"/>
            <a:ext cx="51579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39" name="Google Shape;239;geb73568fda_5_669"/>
          <p:cNvSpPr txBox="1">
            <a:spLocks noGrp="1"/>
          </p:cNvSpPr>
          <p:nvPr>
            <p:ph type="body" idx="3"/>
          </p:nvPr>
        </p:nvSpPr>
        <p:spPr>
          <a:xfrm>
            <a:off x="6172200" y="1681163"/>
            <a:ext cx="51831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240" name="Google Shape;240;geb73568fda_5_669"/>
          <p:cNvSpPr txBox="1">
            <a:spLocks noGrp="1"/>
          </p:cNvSpPr>
          <p:nvPr>
            <p:ph type="body" idx="4"/>
          </p:nvPr>
        </p:nvSpPr>
        <p:spPr>
          <a:xfrm>
            <a:off x="6172200" y="2505075"/>
            <a:ext cx="51831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41" name="Google Shape;241;geb73568fda_5_66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2" name="Google Shape;242;geb73568fda_5_66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3" name="Google Shape;243;geb73568fda_5_66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4"/>
        <p:cNvGrpSpPr/>
        <p:nvPr/>
      </p:nvGrpSpPr>
      <p:grpSpPr>
        <a:xfrm>
          <a:off x="0" y="0"/>
          <a:ext cx="0" cy="0"/>
          <a:chOff x="0" y="0"/>
          <a:chExt cx="0" cy="0"/>
        </a:xfrm>
      </p:grpSpPr>
      <p:sp>
        <p:nvSpPr>
          <p:cNvPr id="245" name="Google Shape;245;geb73568fda_5_67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6" name="Google Shape;246;geb73568fda_5_67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7" name="Google Shape;247;geb73568fda_5_67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8" name="Google Shape;248;geb73568fda_5_67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49"/>
        <p:cNvGrpSpPr/>
        <p:nvPr/>
      </p:nvGrpSpPr>
      <p:grpSpPr>
        <a:xfrm>
          <a:off x="0" y="0"/>
          <a:ext cx="0" cy="0"/>
          <a:chOff x="0" y="0"/>
          <a:chExt cx="0" cy="0"/>
        </a:xfrm>
      </p:grpSpPr>
      <p:sp>
        <p:nvSpPr>
          <p:cNvPr id="250" name="Google Shape;250;geb73568fda_5_68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1" name="Google Shape;251;geb73568fda_5_683"/>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52" name="Google Shape;252;geb73568fda_5_68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3" name="Google Shape;253;geb73568fda_5_68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4" name="Google Shape;254;geb73568fda_5_68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55"/>
        <p:cNvGrpSpPr/>
        <p:nvPr/>
      </p:nvGrpSpPr>
      <p:grpSpPr>
        <a:xfrm>
          <a:off x="0" y="0"/>
          <a:ext cx="0" cy="0"/>
          <a:chOff x="0" y="0"/>
          <a:chExt cx="0" cy="0"/>
        </a:xfrm>
      </p:grpSpPr>
      <p:sp>
        <p:nvSpPr>
          <p:cNvPr id="256" name="Google Shape;256;geb73568fda_5_689"/>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7" name="Google Shape;257;geb73568fda_5_689"/>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58" name="Google Shape;258;geb73568fda_5_68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9" name="Google Shape;259;geb73568fda_5_68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60" name="Google Shape;260;geb73568fda_5_68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67"/>
        <p:cNvGrpSpPr/>
        <p:nvPr/>
      </p:nvGrpSpPr>
      <p:grpSpPr>
        <a:xfrm>
          <a:off x="0" y="0"/>
          <a:ext cx="0" cy="0"/>
          <a:chOff x="0" y="0"/>
          <a:chExt cx="0" cy="0"/>
        </a:xfrm>
      </p:grpSpPr>
      <p:sp>
        <p:nvSpPr>
          <p:cNvPr id="268" name="Google Shape;268;geb73568fda_5_80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69" name="Google Shape;269;geb73568fda_5_80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0" name="Google Shape;270;geb73568fda_5_80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71"/>
        <p:cNvGrpSpPr/>
        <p:nvPr/>
      </p:nvGrpSpPr>
      <p:grpSpPr>
        <a:xfrm>
          <a:off x="0" y="0"/>
          <a:ext cx="0" cy="0"/>
          <a:chOff x="0" y="0"/>
          <a:chExt cx="0" cy="0"/>
        </a:xfrm>
      </p:grpSpPr>
      <p:sp>
        <p:nvSpPr>
          <p:cNvPr id="272" name="Google Shape;272;geb73568fda_5_805"/>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3" name="Google Shape;273;geb73568fda_5_805"/>
          <p:cNvSpPr txBox="1">
            <a:spLocks noGrp="1"/>
          </p:cNvSpPr>
          <p:nvPr>
            <p:ph type="body" idx="1"/>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1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274" name="Google Shape;274;geb73568fda_5_805"/>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275" name="Google Shape;275;geb73568fda_5_80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6" name="Google Shape;276;geb73568fda_5_80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7" name="Google Shape;277;geb73568fda_5_80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8"/>
        <p:cNvGrpSpPr/>
        <p:nvPr/>
      </p:nvGrpSpPr>
      <p:grpSpPr>
        <a:xfrm>
          <a:off x="0" y="0"/>
          <a:ext cx="0" cy="0"/>
          <a:chOff x="0" y="0"/>
          <a:chExt cx="0" cy="0"/>
        </a:xfrm>
      </p:grpSpPr>
      <p:sp>
        <p:nvSpPr>
          <p:cNvPr id="279" name="Google Shape;279;geb73568fda_5_81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0" name="Google Shape;280;geb73568fda_5_8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1" name="Google Shape;281;geb73568fda_5_8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2" name="Google Shape;282;geb73568fda_5_8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3"/>
        <p:cNvGrpSpPr/>
        <p:nvPr/>
      </p:nvGrpSpPr>
      <p:grpSpPr>
        <a:xfrm>
          <a:off x="0" y="0"/>
          <a:ext cx="0" cy="0"/>
          <a:chOff x="0" y="0"/>
          <a:chExt cx="0" cy="0"/>
        </a:xfrm>
      </p:grpSpPr>
      <p:sp>
        <p:nvSpPr>
          <p:cNvPr id="284" name="Google Shape;284;geb73568fda_5_8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5" name="Google Shape;285;geb73568fda_5_81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86" name="Google Shape;286;geb73568fda_5_81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7" name="Google Shape;287;geb73568fda_5_81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8" name="Google Shape;288;geb73568fda_5_8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89"/>
        <p:cNvGrpSpPr/>
        <p:nvPr/>
      </p:nvGrpSpPr>
      <p:grpSpPr>
        <a:xfrm>
          <a:off x="0" y="0"/>
          <a:ext cx="0" cy="0"/>
          <a:chOff x="0" y="0"/>
          <a:chExt cx="0" cy="0"/>
        </a:xfrm>
      </p:grpSpPr>
      <p:sp>
        <p:nvSpPr>
          <p:cNvPr id="290" name="Google Shape;290;geb73568fda_5_823"/>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1" name="Google Shape;291;geb73568fda_5_823"/>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1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900"/>
              <a:buNone/>
              <a:defRPr sz="19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292" name="Google Shape;292;geb73568fda_5_8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3" name="Google Shape;293;geb73568fda_5_8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4" name="Google Shape;294;geb73568fda_5_8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5"/>
        <p:cNvGrpSpPr/>
        <p:nvPr/>
      </p:nvGrpSpPr>
      <p:grpSpPr>
        <a:xfrm>
          <a:off x="0" y="0"/>
          <a:ext cx="0" cy="0"/>
          <a:chOff x="0" y="0"/>
          <a:chExt cx="0" cy="0"/>
        </a:xfrm>
      </p:grpSpPr>
      <p:sp>
        <p:nvSpPr>
          <p:cNvPr id="296" name="Google Shape;296;geb73568fda_5_82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7" name="Google Shape;297;geb73568fda_5_829"/>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900"/>
              <a:buNone/>
              <a:defRPr sz="19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98" name="Google Shape;298;geb73568fda_5_82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9" name="Google Shape;299;geb73568fda_5_82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0" name="Google Shape;300;geb73568fda_5_82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7"/>
        <p:cNvGrpSpPr/>
        <p:nvPr/>
      </p:nvGrpSpPr>
      <p:grpSpPr>
        <a:xfrm>
          <a:off x="0" y="0"/>
          <a:ext cx="0" cy="0"/>
          <a:chOff x="0" y="0"/>
          <a:chExt cx="0" cy="0"/>
        </a:xfrm>
      </p:grpSpPr>
      <p:sp>
        <p:nvSpPr>
          <p:cNvPr id="28" name="Google Shape;28;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0" name="Google Shape;30;p2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1" name="Google Shape;31;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01"/>
        <p:cNvGrpSpPr/>
        <p:nvPr/>
      </p:nvGrpSpPr>
      <p:grpSpPr>
        <a:xfrm>
          <a:off x="0" y="0"/>
          <a:ext cx="0" cy="0"/>
          <a:chOff x="0" y="0"/>
          <a:chExt cx="0" cy="0"/>
        </a:xfrm>
      </p:grpSpPr>
      <p:sp>
        <p:nvSpPr>
          <p:cNvPr id="302" name="Google Shape;302;geb73568fda_5_83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3" name="Google Shape;303;geb73568fda_5_835"/>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04" name="Google Shape;304;geb73568fda_5_835"/>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05" name="Google Shape;305;geb73568fda_5_83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6" name="Google Shape;306;geb73568fda_5_83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7" name="Google Shape;307;geb73568fda_5_83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08"/>
        <p:cNvGrpSpPr/>
        <p:nvPr/>
      </p:nvGrpSpPr>
      <p:grpSpPr>
        <a:xfrm>
          <a:off x="0" y="0"/>
          <a:ext cx="0" cy="0"/>
          <a:chOff x="0" y="0"/>
          <a:chExt cx="0" cy="0"/>
        </a:xfrm>
      </p:grpSpPr>
      <p:sp>
        <p:nvSpPr>
          <p:cNvPr id="309" name="Google Shape;309;geb73568fda_5_842"/>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0" name="Google Shape;310;geb73568fda_5_842"/>
          <p:cNvSpPr txBox="1">
            <a:spLocks noGrp="1"/>
          </p:cNvSpPr>
          <p:nvPr>
            <p:ph type="body" idx="1"/>
          </p:nvPr>
        </p:nvSpPr>
        <p:spPr>
          <a:xfrm>
            <a:off x="839788" y="1681163"/>
            <a:ext cx="51579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311" name="Google Shape;311;geb73568fda_5_842"/>
          <p:cNvSpPr txBox="1">
            <a:spLocks noGrp="1"/>
          </p:cNvSpPr>
          <p:nvPr>
            <p:ph type="body" idx="2"/>
          </p:nvPr>
        </p:nvSpPr>
        <p:spPr>
          <a:xfrm>
            <a:off x="839788" y="2505075"/>
            <a:ext cx="51579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12" name="Google Shape;312;geb73568fda_5_842"/>
          <p:cNvSpPr txBox="1">
            <a:spLocks noGrp="1"/>
          </p:cNvSpPr>
          <p:nvPr>
            <p:ph type="body" idx="3"/>
          </p:nvPr>
        </p:nvSpPr>
        <p:spPr>
          <a:xfrm>
            <a:off x="6172200" y="1681163"/>
            <a:ext cx="51831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313" name="Google Shape;313;geb73568fda_5_842"/>
          <p:cNvSpPr txBox="1">
            <a:spLocks noGrp="1"/>
          </p:cNvSpPr>
          <p:nvPr>
            <p:ph type="body" idx="4"/>
          </p:nvPr>
        </p:nvSpPr>
        <p:spPr>
          <a:xfrm>
            <a:off x="6172200" y="2505075"/>
            <a:ext cx="51831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14" name="Google Shape;314;geb73568fda_5_84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5" name="Google Shape;315;geb73568fda_5_84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6" name="Google Shape;316;geb73568fda_5_84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17"/>
        <p:cNvGrpSpPr/>
        <p:nvPr/>
      </p:nvGrpSpPr>
      <p:grpSpPr>
        <a:xfrm>
          <a:off x="0" y="0"/>
          <a:ext cx="0" cy="0"/>
          <a:chOff x="0" y="0"/>
          <a:chExt cx="0" cy="0"/>
        </a:xfrm>
      </p:grpSpPr>
      <p:sp>
        <p:nvSpPr>
          <p:cNvPr id="318" name="Google Shape;318;geb73568fda_5_851"/>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9" name="Google Shape;319;geb73568fda_5_851"/>
          <p:cNvSpPr>
            <a:spLocks noGrp="1"/>
          </p:cNvSpPr>
          <p:nvPr>
            <p:ph type="pic" idx="2"/>
          </p:nvPr>
        </p:nvSpPr>
        <p:spPr>
          <a:xfrm>
            <a:off x="5183188" y="987425"/>
            <a:ext cx="6172500" cy="4873500"/>
          </a:xfrm>
          <a:prstGeom prst="rect">
            <a:avLst/>
          </a:prstGeom>
          <a:noFill/>
          <a:ln>
            <a:noFill/>
          </a:ln>
        </p:spPr>
      </p:sp>
      <p:sp>
        <p:nvSpPr>
          <p:cNvPr id="320" name="Google Shape;320;geb73568fda_5_851"/>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321" name="Google Shape;321;geb73568fda_5_85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2" name="Google Shape;322;geb73568fda_5_85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3" name="Google Shape;323;geb73568fda_5_85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24"/>
        <p:cNvGrpSpPr/>
        <p:nvPr/>
      </p:nvGrpSpPr>
      <p:grpSpPr>
        <a:xfrm>
          <a:off x="0" y="0"/>
          <a:ext cx="0" cy="0"/>
          <a:chOff x="0" y="0"/>
          <a:chExt cx="0" cy="0"/>
        </a:xfrm>
      </p:grpSpPr>
      <p:sp>
        <p:nvSpPr>
          <p:cNvPr id="325" name="Google Shape;325;geb73568fda_5_85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6" name="Google Shape;326;geb73568fda_5_858"/>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27" name="Google Shape;327;geb73568fda_5_85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8" name="Google Shape;328;geb73568fda_5_85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9" name="Google Shape;329;geb73568fda_5_85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0"/>
        <p:cNvGrpSpPr/>
        <p:nvPr/>
      </p:nvGrpSpPr>
      <p:grpSpPr>
        <a:xfrm>
          <a:off x="0" y="0"/>
          <a:ext cx="0" cy="0"/>
          <a:chOff x="0" y="0"/>
          <a:chExt cx="0" cy="0"/>
        </a:xfrm>
      </p:grpSpPr>
      <p:sp>
        <p:nvSpPr>
          <p:cNvPr id="331" name="Google Shape;331;geb73568fda_5_864"/>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32" name="Google Shape;332;geb73568fda_5_864"/>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33" name="Google Shape;333;geb73568fda_5_86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34" name="Google Shape;334;geb73568fda_5_86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35" name="Google Shape;335;geb73568fda_5_86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4"/>
        <p:cNvGrpSpPr/>
        <p:nvPr/>
      </p:nvGrpSpPr>
      <p:grpSpPr>
        <a:xfrm>
          <a:off x="0" y="0"/>
          <a:ext cx="0" cy="0"/>
          <a:chOff x="0" y="0"/>
          <a:chExt cx="0" cy="0"/>
        </a:xfrm>
      </p:grpSpPr>
      <p:sp>
        <p:nvSpPr>
          <p:cNvPr id="35" name="Google Shape;35;p2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7"/>
          <p:cNvSpPr>
            <a:spLocks noGrp="1"/>
          </p:cNvSpPr>
          <p:nvPr>
            <p:ph type="pic" idx="2"/>
          </p:nvPr>
        </p:nvSpPr>
        <p:spPr>
          <a:xfrm>
            <a:off x="5183188" y="987425"/>
            <a:ext cx="6172200" cy="4873625"/>
          </a:xfrm>
          <a:prstGeom prst="rect">
            <a:avLst/>
          </a:prstGeom>
          <a:noFill/>
          <a:ln>
            <a:noFill/>
          </a:ln>
        </p:spPr>
      </p:sp>
      <p:sp>
        <p:nvSpPr>
          <p:cNvPr id="37" name="Google Shape;37;p2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8" name="Google Shape;3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1"/>
        <p:cNvGrpSpPr/>
        <p:nvPr/>
      </p:nvGrpSpPr>
      <p:grpSpPr>
        <a:xfrm>
          <a:off x="0" y="0"/>
          <a:ext cx="0" cy="0"/>
          <a:chOff x="0" y="0"/>
          <a:chExt cx="0" cy="0"/>
        </a:xfrm>
      </p:grpSpPr>
      <p:sp>
        <p:nvSpPr>
          <p:cNvPr id="42" name="Google Shape;42;p2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4" name="Google Shape;44;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7"/>
        <p:cNvGrpSpPr/>
        <p:nvPr/>
      </p:nvGrpSpPr>
      <p:grpSpPr>
        <a:xfrm>
          <a:off x="0" y="0"/>
          <a:ext cx="0" cy="0"/>
          <a:chOff x="0" y="0"/>
          <a:chExt cx="0" cy="0"/>
        </a:xfrm>
      </p:grpSpPr>
      <p:sp>
        <p:nvSpPr>
          <p:cNvPr id="48" name="Google Shape;48;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3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3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4"/>
        <p:cNvGrpSpPr/>
        <p:nvPr/>
      </p:nvGrpSpPr>
      <p:grpSpPr>
        <a:xfrm>
          <a:off x="0" y="0"/>
          <a:ext cx="0" cy="0"/>
          <a:chOff x="0" y="0"/>
          <a:chExt cx="0" cy="0"/>
        </a:xfrm>
      </p:grpSpPr>
      <p:sp>
        <p:nvSpPr>
          <p:cNvPr id="55" name="Google Shape;55;p31"/>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1"/>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7" name="Google Shape;57;p31"/>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31"/>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31"/>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3"/>
        <p:cNvGrpSpPr/>
        <p:nvPr/>
      </p:nvGrpSpPr>
      <p:grpSpPr>
        <a:xfrm>
          <a:off x="0" y="0"/>
          <a:ext cx="0" cy="0"/>
          <a:chOff x="0" y="0"/>
          <a:chExt cx="0" cy="0"/>
        </a:xfrm>
      </p:grpSpPr>
      <p:sp>
        <p:nvSpPr>
          <p:cNvPr id="64" name="Google Shape;64;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geb73568fda_0_16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2" name="Google Shape;82;geb73568fda_0_16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geb73568fda_0_16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4" name="Google Shape;84;geb73568fda_0_16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5" name="Google Shape;85;geb73568fda_0_16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6"/>
        <p:cNvGrpSpPr/>
        <p:nvPr/>
      </p:nvGrpSpPr>
      <p:grpSpPr>
        <a:xfrm>
          <a:off x="0" y="0"/>
          <a:ext cx="0" cy="0"/>
          <a:chOff x="0" y="0"/>
          <a:chExt cx="0" cy="0"/>
        </a:xfrm>
      </p:grpSpPr>
      <p:sp>
        <p:nvSpPr>
          <p:cNvPr id="187" name="Google Shape;187;geb73568fda_5_6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9pPr>
          </a:lstStyle>
          <a:p>
            <a:endParaRPr/>
          </a:p>
        </p:txBody>
      </p:sp>
      <p:sp>
        <p:nvSpPr>
          <p:cNvPr id="188" name="Google Shape;188;geb73568fda_5_62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1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4pPr>
            <a:lvl5pPr marL="2286000" marR="0" lvl="4"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5pPr>
            <a:lvl6pPr marL="2743200" marR="0" lvl="5"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6pPr>
            <a:lvl7pPr marL="3200400" marR="0" lvl="6"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7pPr>
            <a:lvl8pPr marL="3657600" marR="0" lvl="7"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8pPr>
            <a:lvl9pPr marL="4114800" marR="0" lvl="8"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9pPr>
          </a:lstStyle>
          <a:p>
            <a:endParaRPr/>
          </a:p>
        </p:txBody>
      </p:sp>
      <p:sp>
        <p:nvSpPr>
          <p:cNvPr id="189" name="Google Shape;189;geb73568fda_5_62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90" name="Google Shape;190;geb73568fda_5_62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91" name="Google Shape;191;geb73568fda_5_62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1"/>
        <p:cNvGrpSpPr/>
        <p:nvPr/>
      </p:nvGrpSpPr>
      <p:grpSpPr>
        <a:xfrm>
          <a:off x="0" y="0"/>
          <a:ext cx="0" cy="0"/>
          <a:chOff x="0" y="0"/>
          <a:chExt cx="0" cy="0"/>
        </a:xfrm>
      </p:grpSpPr>
      <p:sp>
        <p:nvSpPr>
          <p:cNvPr id="262" name="Google Shape;262;geb73568fda_5_79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9pPr>
          </a:lstStyle>
          <a:p>
            <a:endParaRPr/>
          </a:p>
        </p:txBody>
      </p:sp>
      <p:sp>
        <p:nvSpPr>
          <p:cNvPr id="263" name="Google Shape;263;geb73568fda_5_79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1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4pPr>
            <a:lvl5pPr marL="2286000" marR="0" lvl="4"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5pPr>
            <a:lvl6pPr marL="2743200" marR="0" lvl="5"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6pPr>
            <a:lvl7pPr marL="3200400" marR="0" lvl="6"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7pPr>
            <a:lvl8pPr marL="3657600" marR="0" lvl="7"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8pPr>
            <a:lvl9pPr marL="4114800" marR="0" lvl="8"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9pPr>
          </a:lstStyle>
          <a:p>
            <a:endParaRPr/>
          </a:p>
        </p:txBody>
      </p:sp>
      <p:sp>
        <p:nvSpPr>
          <p:cNvPr id="264" name="Google Shape;264;geb73568fda_5_79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265" name="Google Shape;265;geb73568fda_5_79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266" name="Google Shape;266;geb73568fda_5_79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9"/>
        <p:cNvGrpSpPr/>
        <p:nvPr/>
      </p:nvGrpSpPr>
      <p:grpSpPr>
        <a:xfrm>
          <a:off x="0" y="0"/>
          <a:ext cx="0" cy="0"/>
          <a:chOff x="0" y="0"/>
          <a:chExt cx="0" cy="0"/>
        </a:xfrm>
      </p:grpSpPr>
      <p:pic>
        <p:nvPicPr>
          <p:cNvPr id="340" name="Google Shape;340;geb73568fda_0_0"/>
          <p:cNvPicPr preferRelativeResize="0"/>
          <p:nvPr/>
        </p:nvPicPr>
        <p:blipFill rotWithShape="1">
          <a:blip r:embed="rId3">
            <a:alphaModFix/>
          </a:blip>
          <a:srcRect l="10071" t="12571" r="9871" b="12601"/>
          <a:stretch/>
        </p:blipFill>
        <p:spPr>
          <a:xfrm>
            <a:off x="3436950" y="246400"/>
            <a:ext cx="5318098" cy="4970450"/>
          </a:xfrm>
          <a:prstGeom prst="rect">
            <a:avLst/>
          </a:prstGeom>
          <a:noFill/>
          <a:ln>
            <a:noFill/>
          </a:ln>
        </p:spPr>
      </p:pic>
      <p:sp>
        <p:nvSpPr>
          <p:cNvPr id="341" name="Google Shape;341;geb73568fda_0_0"/>
          <p:cNvSpPr txBox="1"/>
          <p:nvPr/>
        </p:nvSpPr>
        <p:spPr>
          <a:xfrm>
            <a:off x="75" y="5588750"/>
            <a:ext cx="12192000" cy="8397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dk1"/>
              </a:buClr>
              <a:buSzPts val="2300"/>
              <a:buFont typeface="Arial"/>
              <a:buNone/>
            </a:pPr>
            <a:r>
              <a:rPr lang="en-US" sz="2800" dirty="0">
                <a:solidFill>
                  <a:schemeClr val="dk1"/>
                </a:solidFill>
                <a:latin typeface="Proxima Nova"/>
                <a:ea typeface="Proxima Nova"/>
                <a:cs typeface="Proxima Nova"/>
                <a:sym typeface="Proxima Nova"/>
              </a:rPr>
              <a:t>Lesson 4: Becoming One Through Equal Partnership</a:t>
            </a:r>
            <a:endParaRPr sz="2800" dirty="0">
              <a:solidFill>
                <a:schemeClr val="dk1"/>
              </a:solidFill>
              <a:latin typeface="Proxima Nova"/>
              <a:ea typeface="Proxima Nova"/>
              <a:cs typeface="Proxima Nova"/>
              <a:sym typeface="Proxima Nova"/>
            </a:endParaRPr>
          </a:p>
          <a:p>
            <a:pPr marL="0" lvl="0" indent="0" algn="ctr" rtl="0">
              <a:spcBef>
                <a:spcPts val="0"/>
              </a:spcBef>
              <a:spcAft>
                <a:spcPts val="0"/>
              </a:spcAft>
              <a:buClr>
                <a:schemeClr val="dk1"/>
              </a:buClr>
              <a:buSzPts val="2300"/>
              <a:buFont typeface="Arial"/>
              <a:buNone/>
            </a:pPr>
            <a:r>
              <a:rPr lang="en-US" sz="2800" dirty="0">
                <a:solidFill>
                  <a:schemeClr val="dk1"/>
                </a:solidFill>
                <a:latin typeface="Proxima Nova"/>
                <a:ea typeface="Proxima Nova"/>
                <a:cs typeface="Proxima Nova"/>
                <a:sym typeface="Proxima Nova"/>
              </a:rPr>
              <a:t>&amp; Complete Commitment</a:t>
            </a:r>
            <a:endParaRPr sz="3300" dirty="0">
              <a:solidFill>
                <a:schemeClr val="dk1"/>
              </a:solidFill>
              <a:latin typeface="Proxima Nova"/>
              <a:ea typeface="Proxima Nova"/>
              <a:cs typeface="Proxima Nova"/>
              <a:sym typeface="Proxima Nova"/>
            </a:endParaRPr>
          </a:p>
        </p:txBody>
      </p:sp>
      <p:cxnSp>
        <p:nvCxnSpPr>
          <p:cNvPr id="342" name="Google Shape;342;geb73568fda_0_0"/>
          <p:cNvCxnSpPr/>
          <p:nvPr/>
        </p:nvCxnSpPr>
        <p:spPr>
          <a:xfrm>
            <a:off x="2941354" y="5310149"/>
            <a:ext cx="6309300" cy="0"/>
          </a:xfrm>
          <a:prstGeom prst="straightConnector1">
            <a:avLst/>
          </a:prstGeom>
          <a:noFill/>
          <a:ln w="19050" cap="flat" cmpd="sng">
            <a:solidFill>
              <a:srgbClr val="D09D5C"/>
            </a:solidFill>
            <a:prstDash val="solid"/>
            <a:miter lim="800000"/>
            <a:headEnd type="none" w="sm" len="sm"/>
            <a:tailEnd type="none" w="sm" len="sm"/>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1"/>
        <p:cNvGrpSpPr/>
        <p:nvPr/>
      </p:nvGrpSpPr>
      <p:grpSpPr>
        <a:xfrm>
          <a:off x="0" y="0"/>
          <a:ext cx="0" cy="0"/>
          <a:chOff x="0" y="0"/>
          <a:chExt cx="0" cy="0"/>
        </a:xfrm>
      </p:grpSpPr>
      <p:sp>
        <p:nvSpPr>
          <p:cNvPr id="442" name="Google Shape;442;geb73568fda_5_696"/>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43" name="Google Shape;443;geb73568fda_5_696"/>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4" name="Google Shape;444;geb73568fda_5_696"/>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5" name="Google Shape;445;geb73568fda_5_696"/>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dirty="0">
                <a:latin typeface="Proxima Nova"/>
                <a:ea typeface="Proxima Nova"/>
                <a:cs typeface="Proxima Nova"/>
                <a:sym typeface="Proxima Nova"/>
              </a:rPr>
              <a:t>Committing Completely</a:t>
            </a:r>
            <a:endParaRPr sz="6000" dirty="0">
              <a:latin typeface="Proxima Nova"/>
              <a:ea typeface="Proxima Nova"/>
              <a:cs typeface="Proxima Nova"/>
              <a:sym typeface="Proxima Nova"/>
            </a:endParaRPr>
          </a:p>
        </p:txBody>
      </p:sp>
      <p:sp>
        <p:nvSpPr>
          <p:cNvPr id="446" name="Google Shape;446;geb73568fda_5_696"/>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0"/>
        <p:cNvGrpSpPr/>
        <p:nvPr/>
      </p:nvGrpSpPr>
      <p:grpSpPr>
        <a:xfrm>
          <a:off x="0" y="0"/>
          <a:ext cx="0" cy="0"/>
          <a:chOff x="0" y="0"/>
          <a:chExt cx="0" cy="0"/>
        </a:xfrm>
      </p:grpSpPr>
      <p:sp>
        <p:nvSpPr>
          <p:cNvPr id="451" name="Google Shape;451;geb73568fda_5_787"/>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52" name="Google Shape;452;geb73568fda_5_787"/>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3" name="Google Shape;453;geb73568fda_5_787"/>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4" name="Google Shape;454;geb73568fda_5_787"/>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5" name="Google Shape;455;geb73568fda_5_787"/>
          <p:cNvSpPr txBox="1"/>
          <p:nvPr/>
        </p:nvSpPr>
        <p:spPr>
          <a:xfrm>
            <a:off x="2091300" y="1956327"/>
            <a:ext cx="8009400" cy="2843697"/>
          </a:xfrm>
          <a:prstGeom prst="rect">
            <a:avLst/>
          </a:prstGeom>
          <a:noFill/>
          <a:ln>
            <a:noFill/>
          </a:ln>
        </p:spPr>
        <p:txBody>
          <a:bodyPr spcFirstLastPara="1" wrap="square" lIns="91425" tIns="91425" rIns="91425" bIns="91425" anchor="t" anchorCtr="0">
            <a:spAutoFit/>
          </a:bodyPr>
          <a:lstStyle/>
          <a:p>
            <a:pPr marL="0" lvl="0" indent="0" algn="ctr" rtl="0">
              <a:lnSpc>
                <a:spcPct val="107916"/>
              </a:lnSpc>
              <a:spcBef>
                <a:spcPts val="0"/>
              </a:spcBef>
              <a:spcAft>
                <a:spcPts val="0"/>
              </a:spcAft>
              <a:buNone/>
            </a:pPr>
            <a:r>
              <a:rPr lang="en-US" sz="3200" dirty="0">
                <a:solidFill>
                  <a:schemeClr val="dk1"/>
                </a:solidFill>
                <a:latin typeface="Calibri"/>
                <a:ea typeface="Calibri"/>
                <a:cs typeface="Calibri"/>
                <a:sym typeface="Calibri"/>
              </a:rPr>
              <a:t>“Marriage is the sort of thing where it’s safer to go all in, and it’s dangerous to go in half-hearted. At the far end, when done well, you see people enjoying the deepest steady joy you can find on this earth.”</a:t>
            </a:r>
            <a:endParaRPr sz="3200" dirty="0">
              <a:solidFill>
                <a:schemeClr val="dk1"/>
              </a:solidFill>
              <a:latin typeface="Calibri"/>
              <a:ea typeface="Calibri"/>
              <a:cs typeface="Calibri"/>
              <a:sym typeface="Calibri"/>
            </a:endParaRPr>
          </a:p>
        </p:txBody>
      </p:sp>
      <p:sp>
        <p:nvSpPr>
          <p:cNvPr id="8" name="TextBox 7">
            <a:extLst>
              <a:ext uri="{FF2B5EF4-FFF2-40B4-BE49-F238E27FC236}">
                <a16:creationId xmlns:a16="http://schemas.microsoft.com/office/drawing/2014/main" id="{B0299CE9-DAB0-41F9-9876-96569B2274D2}"/>
              </a:ext>
            </a:extLst>
          </p:cNvPr>
          <p:cNvSpPr txBox="1"/>
          <p:nvPr/>
        </p:nvSpPr>
        <p:spPr>
          <a:xfrm>
            <a:off x="5054634" y="4639912"/>
            <a:ext cx="3953021"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David Brooks</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0"/>
        <p:cNvGrpSpPr/>
        <p:nvPr/>
      </p:nvGrpSpPr>
      <p:grpSpPr>
        <a:xfrm>
          <a:off x="0" y="0"/>
          <a:ext cx="0" cy="0"/>
          <a:chOff x="0" y="0"/>
          <a:chExt cx="0" cy="0"/>
        </a:xfrm>
      </p:grpSpPr>
      <p:sp>
        <p:nvSpPr>
          <p:cNvPr id="461" name="Google Shape;461;geb73568fda_5_879"/>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62" name="Google Shape;462;geb73568fda_5_879"/>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3" name="Google Shape;463;geb73568fda_5_879"/>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4" name="Google Shape;464;geb73568fda_5_879"/>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Divorce Research</a:t>
            </a:r>
            <a:endParaRPr sz="5400" dirty="0">
              <a:latin typeface="Proxima Nova"/>
              <a:ea typeface="Proxima Nova"/>
              <a:cs typeface="Proxima Nova"/>
              <a:sym typeface="Proxima Nova"/>
            </a:endParaRPr>
          </a:p>
        </p:txBody>
      </p:sp>
      <p:sp>
        <p:nvSpPr>
          <p:cNvPr id="465" name="Google Shape;465;geb73568fda_5_879"/>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9"/>
        <p:cNvGrpSpPr/>
        <p:nvPr/>
      </p:nvGrpSpPr>
      <p:grpSpPr>
        <a:xfrm>
          <a:off x="0" y="0"/>
          <a:ext cx="0" cy="0"/>
          <a:chOff x="0" y="0"/>
          <a:chExt cx="0" cy="0"/>
        </a:xfrm>
      </p:grpSpPr>
      <p:sp>
        <p:nvSpPr>
          <p:cNvPr id="470" name="Google Shape;470;geb73568fda_5_887"/>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71" name="Google Shape;471;geb73568fda_5_887"/>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72" name="Google Shape;472;geb73568fda_5_887"/>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73" name="Google Shape;473;geb73568fda_5_887"/>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74" name="Google Shape;474;geb73568fda_5_887"/>
          <p:cNvSpPr txBox="1"/>
          <p:nvPr/>
        </p:nvSpPr>
        <p:spPr>
          <a:xfrm>
            <a:off x="3487990" y="2244628"/>
            <a:ext cx="5216020" cy="2179028"/>
          </a:xfrm>
          <a:prstGeom prst="rect">
            <a:avLst/>
          </a:prstGeom>
          <a:noFill/>
          <a:ln>
            <a:noFill/>
          </a:ln>
        </p:spPr>
        <p:txBody>
          <a:bodyPr spcFirstLastPara="1" wrap="square" lIns="91425" tIns="91425" rIns="91425" bIns="91425" anchor="t" anchorCtr="0">
            <a:spAutoFit/>
          </a:bodyPr>
          <a:lstStyle/>
          <a:p>
            <a:pPr marL="0" lvl="0" indent="0" algn="ctr" rtl="0">
              <a:lnSpc>
                <a:spcPct val="107916"/>
              </a:lnSpc>
              <a:spcBef>
                <a:spcPts val="0"/>
              </a:spcBef>
              <a:spcAft>
                <a:spcPts val="0"/>
              </a:spcAft>
              <a:buNone/>
            </a:pPr>
            <a:r>
              <a:rPr lang="en-US" sz="4000" dirty="0">
                <a:solidFill>
                  <a:schemeClr val="dk1"/>
                </a:solidFill>
                <a:latin typeface="Calibri"/>
                <a:ea typeface="Calibri"/>
                <a:cs typeface="Calibri"/>
                <a:sym typeface="Calibri"/>
              </a:rPr>
              <a:t>“What God hath joined together, let not man put asunder.”</a:t>
            </a:r>
            <a:endParaRPr sz="4000" dirty="0">
              <a:solidFill>
                <a:schemeClr val="dk1"/>
              </a:solidFill>
              <a:latin typeface="Calibri"/>
              <a:ea typeface="Calibri"/>
              <a:cs typeface="Calibri"/>
              <a:sym typeface="Calibri"/>
            </a:endParaRPr>
          </a:p>
        </p:txBody>
      </p:sp>
      <p:sp>
        <p:nvSpPr>
          <p:cNvPr id="7" name="TextBox 6">
            <a:extLst>
              <a:ext uri="{FF2B5EF4-FFF2-40B4-BE49-F238E27FC236}">
                <a16:creationId xmlns:a16="http://schemas.microsoft.com/office/drawing/2014/main" id="{D3A957B8-1344-438B-8E08-BAB547C6D2EB}"/>
              </a:ext>
            </a:extLst>
          </p:cNvPr>
          <p:cNvSpPr txBox="1"/>
          <p:nvPr/>
        </p:nvSpPr>
        <p:spPr>
          <a:xfrm>
            <a:off x="4750989" y="4373835"/>
            <a:ext cx="3953021" cy="523220"/>
          </a:xfrm>
          <a:prstGeom prst="rect">
            <a:avLst/>
          </a:prstGeom>
          <a:noFill/>
        </p:spPr>
        <p:txBody>
          <a:bodyPr wrap="square" rtlCol="0">
            <a:spAutoFit/>
          </a:bodyPr>
          <a:lstStyle/>
          <a:p>
            <a:r>
              <a:rPr lang="en-US" sz="2800" i="1" dirty="0">
                <a:latin typeface="Calibri" panose="020F0502020204030204" pitchFamily="34" charset="0"/>
                <a:cs typeface="Calibri" panose="020F0502020204030204" pitchFamily="34" charset="0"/>
              </a:rPr>
              <a:t>Matthew 19:6</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8"/>
        <p:cNvGrpSpPr/>
        <p:nvPr/>
      </p:nvGrpSpPr>
      <p:grpSpPr>
        <a:xfrm>
          <a:off x="0" y="0"/>
          <a:ext cx="0" cy="0"/>
          <a:chOff x="0" y="0"/>
          <a:chExt cx="0" cy="0"/>
        </a:xfrm>
      </p:grpSpPr>
      <p:sp>
        <p:nvSpPr>
          <p:cNvPr id="6" name="Google Shape;148;p21">
            <a:extLst>
              <a:ext uri="{FF2B5EF4-FFF2-40B4-BE49-F238E27FC236}">
                <a16:creationId xmlns:a16="http://schemas.microsoft.com/office/drawing/2014/main" id="{7D0484EC-14DA-43E7-AAB4-1589DEA39445}"/>
              </a:ext>
            </a:extLst>
          </p:cNvPr>
          <p:cNvSpPr/>
          <p:nvPr/>
        </p:nvSpPr>
        <p:spPr>
          <a:xfrm>
            <a:off x="641774" y="623275"/>
            <a:ext cx="10905000" cy="5607900"/>
          </a:xfrm>
          <a:prstGeom prst="rect">
            <a:avLst/>
          </a:prstGeom>
          <a:solidFill>
            <a:schemeClr val="bg1"/>
          </a:solid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9" name="Google Shape;479;geb73568fda_5_904"/>
          <p:cNvSpPr txBox="1"/>
          <p:nvPr/>
        </p:nvSpPr>
        <p:spPr>
          <a:xfrm>
            <a:off x="1245059" y="2732425"/>
            <a:ext cx="969843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6000" dirty="0">
                <a:solidFill>
                  <a:schemeClr val="dk1"/>
                </a:solidFill>
                <a:latin typeface="Proxima Nova"/>
                <a:ea typeface="Proxima Nova"/>
                <a:cs typeface="Proxima Nova"/>
                <a:sym typeface="Proxima Nova"/>
              </a:rPr>
              <a:t>The #1 reason for divorce:</a:t>
            </a:r>
          </a:p>
          <a:p>
            <a:pPr marL="0" marR="0" lvl="0" indent="0" algn="ctr" rtl="0">
              <a:lnSpc>
                <a:spcPct val="90000"/>
              </a:lnSpc>
              <a:spcBef>
                <a:spcPts val="0"/>
              </a:spcBef>
              <a:spcAft>
                <a:spcPts val="0"/>
              </a:spcAft>
              <a:buClr>
                <a:srgbClr val="000000"/>
              </a:buClr>
              <a:buSzPts val="4100"/>
              <a:buFont typeface="Arial"/>
              <a:buNone/>
            </a:pPr>
            <a:r>
              <a:rPr lang="en-US" sz="6000" i="1" dirty="0">
                <a:solidFill>
                  <a:schemeClr val="dk1"/>
                </a:solidFill>
                <a:latin typeface="Proxima Nova"/>
                <a:ea typeface="Proxima Nova"/>
                <a:cs typeface="Proxima Nova"/>
                <a:sym typeface="Proxima Nova"/>
              </a:rPr>
              <a:t>lack of commitment</a:t>
            </a:r>
            <a:endParaRPr sz="6000" i="1" u="none" strike="noStrike" cap="none" dirty="0">
              <a:solidFill>
                <a:srgbClr val="000000"/>
              </a:solidFill>
              <a:latin typeface="Proxima Nova"/>
              <a:ea typeface="Proxima Nova"/>
              <a:cs typeface="Proxima Nova"/>
              <a:sym typeface="Proxima Nov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6"/>
        <p:cNvGrpSpPr/>
        <p:nvPr/>
      </p:nvGrpSpPr>
      <p:grpSpPr>
        <a:xfrm>
          <a:off x="0" y="0"/>
          <a:ext cx="0" cy="0"/>
          <a:chOff x="0" y="0"/>
          <a:chExt cx="0" cy="0"/>
        </a:xfrm>
      </p:grpSpPr>
      <p:sp>
        <p:nvSpPr>
          <p:cNvPr id="7" name="Google Shape;218;p39">
            <a:extLst>
              <a:ext uri="{FF2B5EF4-FFF2-40B4-BE49-F238E27FC236}">
                <a16:creationId xmlns:a16="http://schemas.microsoft.com/office/drawing/2014/main" id="{455CA470-484C-487A-AD53-3F700906188F}"/>
              </a:ext>
            </a:extLst>
          </p:cNvPr>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33" tIns="45700" rIns="91433" bIns="45700" anchor="ctr" anchorCtr="0">
            <a:noAutofit/>
          </a:bodyPr>
          <a:lstStyle/>
          <a:p>
            <a:pPr algn="ctr" defTabSz="1219170">
              <a:buSzPts val="1400"/>
            </a:pPr>
            <a:endParaRPr sz="1867">
              <a:solidFill>
                <a:srgbClr val="FFFFFF"/>
              </a:solidFill>
              <a:latin typeface="Calibri"/>
              <a:ea typeface="Calibri"/>
              <a:cs typeface="Calibri"/>
              <a:sym typeface="Calibri"/>
            </a:endParaRPr>
          </a:p>
        </p:txBody>
      </p:sp>
      <p:sp>
        <p:nvSpPr>
          <p:cNvPr id="487" name="Google Shape;487;geb73568fda_5_913"/>
          <p:cNvSpPr txBox="1"/>
          <p:nvPr/>
        </p:nvSpPr>
        <p:spPr>
          <a:xfrm>
            <a:off x="201058" y="2233094"/>
            <a:ext cx="5002200" cy="234664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6000" dirty="0">
                <a:solidFill>
                  <a:schemeClr val="dk1"/>
                </a:solidFill>
                <a:latin typeface="Proxima Nova"/>
                <a:ea typeface="Proxima Nova"/>
                <a:cs typeface="Proxima Nova"/>
                <a:sym typeface="Proxima Nova"/>
              </a:rPr>
              <a:t>Divorce Statistics</a:t>
            </a:r>
          </a:p>
        </p:txBody>
      </p:sp>
      <p:cxnSp>
        <p:nvCxnSpPr>
          <p:cNvPr id="488" name="Google Shape;488;geb73568fda_5_913"/>
          <p:cNvCxnSpPr>
            <a:cxnSpLocks/>
          </p:cNvCxnSpPr>
          <p:nvPr/>
        </p:nvCxnSpPr>
        <p:spPr>
          <a:xfrm flipV="1">
            <a:off x="5203258" y="2025299"/>
            <a:ext cx="0" cy="2807299"/>
          </a:xfrm>
          <a:prstGeom prst="straightConnector1">
            <a:avLst/>
          </a:prstGeom>
          <a:noFill/>
          <a:ln w="19050" cap="flat" cmpd="sng">
            <a:solidFill>
              <a:srgbClr val="DE9C11"/>
            </a:solidFill>
            <a:prstDash val="solid"/>
            <a:miter lim="800000"/>
            <a:headEnd type="none" w="sm" len="sm"/>
            <a:tailEnd type="none" w="sm" len="sm"/>
          </a:ln>
        </p:spPr>
      </p:cxnSp>
      <p:sp>
        <p:nvSpPr>
          <p:cNvPr id="489" name="Google Shape;489;geb73568fda_5_913"/>
          <p:cNvSpPr txBox="1"/>
          <p:nvPr/>
        </p:nvSpPr>
        <p:spPr>
          <a:xfrm>
            <a:off x="5790499" y="2248117"/>
            <a:ext cx="5333999" cy="2346641"/>
          </a:xfrm>
          <a:prstGeom prst="rect">
            <a:avLst/>
          </a:prstGeom>
          <a:noFill/>
          <a:ln>
            <a:noFill/>
          </a:ln>
        </p:spPr>
        <p:txBody>
          <a:bodyPr spcFirstLastPara="1" wrap="square" lIns="91425" tIns="91425" rIns="91425" bIns="91425" anchor="t" anchorCtr="0">
            <a:noAutofit/>
          </a:bodyPr>
          <a:lstStyle/>
          <a:p>
            <a:pPr marL="469900" lvl="1" algn="ctr" rtl="0">
              <a:lnSpc>
                <a:spcPct val="107916"/>
              </a:lnSpc>
              <a:spcBef>
                <a:spcPts val="0"/>
              </a:spcBef>
              <a:spcAft>
                <a:spcPts val="0"/>
              </a:spcAft>
              <a:buClr>
                <a:schemeClr val="dk1"/>
              </a:buClr>
              <a:buSzPts val="3600"/>
            </a:pPr>
            <a:r>
              <a:rPr lang="en-US" sz="3600" dirty="0">
                <a:solidFill>
                  <a:schemeClr val="dk1"/>
                </a:solidFill>
                <a:latin typeface="Calibri"/>
                <a:ea typeface="Calibri"/>
                <a:cs typeface="Calibri"/>
                <a:sym typeface="Calibri"/>
              </a:rPr>
              <a:t>In the US</a:t>
            </a:r>
            <a:endParaRPr lang="en-US" sz="1500" dirty="0">
              <a:latin typeface="Calibri"/>
              <a:ea typeface="Calibri"/>
              <a:cs typeface="Calibri"/>
              <a:sym typeface="Calibri"/>
            </a:endParaRPr>
          </a:p>
          <a:p>
            <a:pPr marL="469900" lvl="2" algn="ctr">
              <a:lnSpc>
                <a:spcPct val="107916"/>
              </a:lnSpc>
              <a:buClr>
                <a:schemeClr val="dk1"/>
              </a:buClr>
              <a:buSzPts val="3600"/>
            </a:pPr>
            <a:r>
              <a:rPr lang="en-US" sz="3600" i="1" dirty="0">
                <a:solidFill>
                  <a:schemeClr val="dk1"/>
                </a:solidFill>
                <a:latin typeface="Calibri"/>
                <a:ea typeface="Calibri"/>
                <a:cs typeface="Calibri"/>
                <a:sym typeface="Calibri"/>
              </a:rPr>
              <a:t>40% of first marriages</a:t>
            </a:r>
          </a:p>
          <a:p>
            <a:pPr marL="469900" lvl="2" algn="ctr">
              <a:lnSpc>
                <a:spcPct val="107916"/>
              </a:lnSpc>
              <a:buClr>
                <a:schemeClr val="dk1"/>
              </a:buClr>
              <a:buSzPts val="3600"/>
            </a:pPr>
            <a:r>
              <a:rPr lang="en-US" sz="3600" i="1" dirty="0">
                <a:solidFill>
                  <a:schemeClr val="dk1"/>
                </a:solidFill>
                <a:latin typeface="Calibri"/>
                <a:ea typeface="Calibri"/>
                <a:cs typeface="Calibri"/>
                <a:sym typeface="Calibri"/>
              </a:rPr>
              <a:t>60% of second marriages</a:t>
            </a:r>
          </a:p>
          <a:p>
            <a:pPr marL="469900" lvl="2" algn="ctr">
              <a:lnSpc>
                <a:spcPct val="107916"/>
              </a:lnSpc>
              <a:buClr>
                <a:schemeClr val="dk1"/>
              </a:buClr>
              <a:buSzPts val="3600"/>
            </a:pPr>
            <a:r>
              <a:rPr lang="en-US" sz="3600" dirty="0">
                <a:solidFill>
                  <a:schemeClr val="dk1"/>
                </a:solidFill>
                <a:latin typeface="Calibri"/>
                <a:ea typeface="Calibri"/>
                <a:cs typeface="Calibri"/>
                <a:sym typeface="Calibri"/>
              </a:rPr>
              <a:t>end in divorce</a:t>
            </a:r>
          </a:p>
        </p:txBody>
      </p:sp>
    </p:spTree>
    <p:extLst>
      <p:ext uri="{BB962C8B-B14F-4D97-AF65-F5344CB8AC3E}">
        <p14:creationId xmlns:p14="http://schemas.microsoft.com/office/powerpoint/2010/main" val="32573870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4"/>
        <p:cNvGrpSpPr/>
        <p:nvPr/>
      </p:nvGrpSpPr>
      <p:grpSpPr>
        <a:xfrm>
          <a:off x="0" y="0"/>
          <a:ext cx="0" cy="0"/>
          <a:chOff x="0" y="0"/>
          <a:chExt cx="0" cy="0"/>
        </a:xfrm>
      </p:grpSpPr>
      <p:sp>
        <p:nvSpPr>
          <p:cNvPr id="495" name="Google Shape;495;geb73568fda_5_922"/>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96" name="Google Shape;496;geb73568fda_5_922"/>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7" name="Google Shape;497;geb73568fda_5_922"/>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8" name="Google Shape;498;geb73568fda_5_922"/>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Teachings on Divorce</a:t>
            </a:r>
            <a:endParaRPr sz="5400" dirty="0">
              <a:latin typeface="Proxima Nova"/>
              <a:ea typeface="Proxima Nova"/>
              <a:cs typeface="Proxima Nova"/>
              <a:sym typeface="Proxima Nova"/>
            </a:endParaRPr>
          </a:p>
        </p:txBody>
      </p:sp>
      <p:sp>
        <p:nvSpPr>
          <p:cNvPr id="499" name="Google Shape;499;geb73568fda_5_922"/>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3"/>
        <p:cNvGrpSpPr/>
        <p:nvPr/>
      </p:nvGrpSpPr>
      <p:grpSpPr>
        <a:xfrm>
          <a:off x="0" y="0"/>
          <a:ext cx="0" cy="0"/>
          <a:chOff x="0" y="0"/>
          <a:chExt cx="0" cy="0"/>
        </a:xfrm>
      </p:grpSpPr>
      <p:sp>
        <p:nvSpPr>
          <p:cNvPr id="504" name="Google Shape;504;geb73568fda_5_930"/>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05" name="Google Shape;505;geb73568fda_5_930"/>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06" name="Google Shape;506;geb73568fda_5_930"/>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07" name="Google Shape;507;geb73568fda_5_930"/>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08" name="Google Shape;508;geb73568fda_5_930"/>
          <p:cNvSpPr txBox="1"/>
          <p:nvPr/>
        </p:nvSpPr>
        <p:spPr>
          <a:xfrm>
            <a:off x="2024550" y="1670143"/>
            <a:ext cx="8142900" cy="3193152"/>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US" sz="3400" dirty="0">
                <a:solidFill>
                  <a:schemeClr val="dk1"/>
                </a:solidFill>
                <a:latin typeface="Calibri"/>
                <a:ea typeface="Calibri"/>
                <a:cs typeface="Calibri"/>
                <a:sym typeface="Calibri"/>
              </a:rPr>
              <a:t>“There may be now and again a legitimate cause for divorce. I am not one to say that it is never justified. But I say without hesitation that this plague among us, which seems to be growing everywhere, is not of God.”</a:t>
            </a:r>
            <a:endParaRPr sz="1900" dirty="0">
              <a:solidFill>
                <a:schemeClr val="dk1"/>
              </a:solidFill>
              <a:latin typeface="Calibri"/>
              <a:ea typeface="Calibri"/>
              <a:cs typeface="Calibri"/>
              <a:sym typeface="Calibri"/>
            </a:endParaRPr>
          </a:p>
        </p:txBody>
      </p:sp>
      <p:sp>
        <p:nvSpPr>
          <p:cNvPr id="8" name="TextBox 7">
            <a:extLst>
              <a:ext uri="{FF2B5EF4-FFF2-40B4-BE49-F238E27FC236}">
                <a16:creationId xmlns:a16="http://schemas.microsoft.com/office/drawing/2014/main" id="{E784371C-5DD0-4B6A-B855-EEC5FE25DF4A}"/>
              </a:ext>
            </a:extLst>
          </p:cNvPr>
          <p:cNvSpPr txBox="1"/>
          <p:nvPr/>
        </p:nvSpPr>
        <p:spPr>
          <a:xfrm>
            <a:off x="3949339" y="4386241"/>
            <a:ext cx="4755300"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Gordon B. Hinckley</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2"/>
        <p:cNvGrpSpPr/>
        <p:nvPr/>
      </p:nvGrpSpPr>
      <p:grpSpPr>
        <a:xfrm>
          <a:off x="0" y="0"/>
          <a:ext cx="0" cy="0"/>
          <a:chOff x="0" y="0"/>
          <a:chExt cx="0" cy="0"/>
        </a:xfrm>
      </p:grpSpPr>
      <p:sp>
        <p:nvSpPr>
          <p:cNvPr id="513" name="Google Shape;513;geb73568fda_5_93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14" name="Google Shape;514;geb73568fda_5_938"/>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15" name="Google Shape;515;geb73568fda_5_938"/>
          <p:cNvSpPr/>
          <p:nvPr/>
        </p:nvSpPr>
        <p:spPr>
          <a:xfrm>
            <a:off x="3718560" y="27848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16" name="Google Shape;516;geb73568fda_5_938"/>
          <p:cNvSpPr/>
          <p:nvPr/>
        </p:nvSpPr>
        <p:spPr>
          <a:xfrm>
            <a:off x="3718560" y="6620823"/>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17" name="Google Shape;517;geb73568fda_5_938"/>
          <p:cNvSpPr txBox="1"/>
          <p:nvPr/>
        </p:nvSpPr>
        <p:spPr>
          <a:xfrm>
            <a:off x="1661020" y="754148"/>
            <a:ext cx="8869960" cy="5139838"/>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2500"/>
              <a:buFont typeface="Arial"/>
              <a:buNone/>
            </a:pPr>
            <a:r>
              <a:rPr lang="en-US" sz="2800" dirty="0">
                <a:solidFill>
                  <a:schemeClr val="dk1"/>
                </a:solidFill>
                <a:latin typeface="Calibri"/>
                <a:ea typeface="Calibri"/>
                <a:cs typeface="Calibri"/>
                <a:sym typeface="Calibri"/>
              </a:rPr>
              <a:t>“What, then, might be ‘just cause’ for breaking the covenants of marriage?  Over a lifetime of dealing with human problems, I have struggled to understand what might be considered ‘just cause’ for breaking of covenants.  I confess I do not claim the wisdom nor authority to definitively state what is ‘just cause.’ Only the parties to the marriage can determine this. . . . In my opinion, ‘just cause’ should be nothing less serious than </a:t>
            </a:r>
            <a:r>
              <a:rPr lang="en-US" sz="2800" b="1" dirty="0">
                <a:solidFill>
                  <a:schemeClr val="dk1"/>
                </a:solidFill>
                <a:latin typeface="Calibri"/>
                <a:ea typeface="Calibri"/>
                <a:cs typeface="Calibri"/>
                <a:sym typeface="Calibri"/>
              </a:rPr>
              <a:t>a prolonged and apparently irredeemable relationship which is destructive of a person’s dignity as a human being</a:t>
            </a:r>
            <a:r>
              <a:rPr lang="en-US" sz="2800" dirty="0">
                <a:solidFill>
                  <a:schemeClr val="dk1"/>
                </a:solidFill>
                <a:latin typeface="Calibri"/>
                <a:ea typeface="Calibri"/>
                <a:cs typeface="Calibri"/>
                <a:sym typeface="Calibri"/>
              </a:rPr>
              <a:t>.”</a:t>
            </a:r>
            <a:endParaRPr sz="2400" dirty="0">
              <a:solidFill>
                <a:schemeClr val="dk1"/>
              </a:solidFill>
              <a:latin typeface="Calibri"/>
              <a:ea typeface="Calibri"/>
              <a:cs typeface="Calibri"/>
              <a:sym typeface="Calibri"/>
            </a:endParaRPr>
          </a:p>
        </p:txBody>
      </p:sp>
      <p:sp>
        <p:nvSpPr>
          <p:cNvPr id="7" name="TextBox 6">
            <a:extLst>
              <a:ext uri="{FF2B5EF4-FFF2-40B4-BE49-F238E27FC236}">
                <a16:creationId xmlns:a16="http://schemas.microsoft.com/office/drawing/2014/main" id="{2A6CDC92-6435-4B7B-BA83-13C6996A77F9}"/>
              </a:ext>
            </a:extLst>
          </p:cNvPr>
          <p:cNvSpPr txBox="1"/>
          <p:nvPr/>
        </p:nvSpPr>
        <p:spPr>
          <a:xfrm>
            <a:off x="4076490" y="5416932"/>
            <a:ext cx="4039020"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James E. Faust</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1"/>
        <p:cNvGrpSpPr/>
        <p:nvPr/>
      </p:nvGrpSpPr>
      <p:grpSpPr>
        <a:xfrm>
          <a:off x="0" y="0"/>
          <a:ext cx="0" cy="0"/>
          <a:chOff x="0" y="0"/>
          <a:chExt cx="0" cy="0"/>
        </a:xfrm>
      </p:grpSpPr>
      <p:sp>
        <p:nvSpPr>
          <p:cNvPr id="522" name="Google Shape;522;geb73568fda_5_946"/>
          <p:cNvSpPr txBox="1"/>
          <p:nvPr/>
        </p:nvSpPr>
        <p:spPr>
          <a:xfrm>
            <a:off x="5619595" y="857063"/>
            <a:ext cx="54669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5400" dirty="0">
                <a:solidFill>
                  <a:schemeClr val="dk1"/>
                </a:solidFill>
                <a:latin typeface="Proxima Nova"/>
                <a:ea typeface="Proxima Nova"/>
                <a:cs typeface="Proxima Nova"/>
                <a:sym typeface="Proxima Nova"/>
              </a:rPr>
              <a:t>3 Wise Tests</a:t>
            </a:r>
            <a:endParaRPr sz="5400" i="0" u="none" strike="noStrike" cap="none" dirty="0">
              <a:solidFill>
                <a:srgbClr val="000000"/>
              </a:solidFill>
              <a:latin typeface="Proxima Nova"/>
              <a:ea typeface="Proxima Nova"/>
              <a:cs typeface="Proxima Nova"/>
              <a:sym typeface="Proxima Nova"/>
            </a:endParaRPr>
          </a:p>
        </p:txBody>
      </p:sp>
      <p:cxnSp>
        <p:nvCxnSpPr>
          <p:cNvPr id="523" name="Google Shape;523;geb73568fda_5_946"/>
          <p:cNvCxnSpPr>
            <a:cxnSpLocks/>
          </p:cNvCxnSpPr>
          <p:nvPr/>
        </p:nvCxnSpPr>
        <p:spPr>
          <a:xfrm>
            <a:off x="4681728" y="2278213"/>
            <a:ext cx="6762848" cy="0"/>
          </a:xfrm>
          <a:prstGeom prst="straightConnector1">
            <a:avLst/>
          </a:prstGeom>
          <a:noFill/>
          <a:ln w="19050" cap="flat" cmpd="sng">
            <a:solidFill>
              <a:srgbClr val="DE9C11"/>
            </a:solidFill>
            <a:prstDash val="solid"/>
            <a:miter lim="800000"/>
            <a:headEnd type="none" w="sm" len="sm"/>
            <a:tailEnd type="none" w="sm" len="sm"/>
          </a:ln>
        </p:spPr>
      </p:cxnSp>
      <p:sp>
        <p:nvSpPr>
          <p:cNvPr id="524" name="Google Shape;524;geb73568fda_5_946"/>
          <p:cNvSpPr txBox="1"/>
          <p:nvPr/>
        </p:nvSpPr>
        <p:spPr>
          <a:xfrm>
            <a:off x="5627276" y="2789738"/>
            <a:ext cx="5817300" cy="3211200"/>
          </a:xfrm>
          <a:prstGeom prst="rect">
            <a:avLst/>
          </a:prstGeom>
          <a:noFill/>
          <a:ln>
            <a:noFill/>
          </a:ln>
        </p:spPr>
        <p:txBody>
          <a:bodyPr spcFirstLastPara="1" wrap="square" lIns="91425" tIns="91425" rIns="91425" bIns="91425" anchor="t" anchorCtr="0">
            <a:noAutofit/>
          </a:bodyPr>
          <a:lstStyle/>
          <a:p>
            <a:pPr marL="457200" lvl="0" indent="-406400" algn="l" rtl="0">
              <a:lnSpc>
                <a:spcPct val="90000"/>
              </a:lnSpc>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Length of marital difficulties</a:t>
            </a:r>
            <a:br>
              <a:rPr lang="en-US" sz="3000" dirty="0">
                <a:solidFill>
                  <a:schemeClr val="dk1"/>
                </a:solidFill>
                <a:latin typeface="Calibri"/>
                <a:ea typeface="Calibri"/>
                <a:cs typeface="Calibri"/>
                <a:sym typeface="Calibri"/>
              </a:rPr>
            </a:br>
            <a:endParaRPr sz="3000" dirty="0">
              <a:solidFill>
                <a:schemeClr val="dk1"/>
              </a:solidFill>
              <a:latin typeface="Calibri"/>
              <a:ea typeface="Calibri"/>
              <a:cs typeface="Calibri"/>
              <a:sym typeface="Calibri"/>
            </a:endParaRPr>
          </a:p>
          <a:p>
            <a:pPr marL="457200" lvl="0" indent="-406400" algn="l" rtl="0">
              <a:lnSpc>
                <a:spcPct val="90000"/>
              </a:lnSpc>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“Apparently irredeemable” relationship</a:t>
            </a:r>
            <a:br>
              <a:rPr lang="en-US" sz="3000" dirty="0">
                <a:solidFill>
                  <a:schemeClr val="dk1"/>
                </a:solidFill>
                <a:latin typeface="Calibri"/>
                <a:ea typeface="Calibri"/>
                <a:cs typeface="Calibri"/>
                <a:sym typeface="Calibri"/>
              </a:rPr>
            </a:br>
            <a:endParaRPr sz="3000" dirty="0">
              <a:solidFill>
                <a:schemeClr val="dk1"/>
              </a:solidFill>
              <a:latin typeface="Calibri"/>
              <a:ea typeface="Calibri"/>
              <a:cs typeface="Calibri"/>
              <a:sym typeface="Calibri"/>
            </a:endParaRPr>
          </a:p>
          <a:p>
            <a:pPr marL="457200" lvl="0" indent="-406400" algn="l" rtl="0">
              <a:lnSpc>
                <a:spcPct val="90000"/>
              </a:lnSpc>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Destructive of our dignity as a child of God</a:t>
            </a:r>
            <a:endParaRPr sz="36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dirty="0">
              <a:solidFill>
                <a:srgbClr val="000000"/>
              </a:solidFill>
              <a:latin typeface="Calibri"/>
              <a:ea typeface="Calibri"/>
              <a:cs typeface="Calibri"/>
              <a:sym typeface="Calibri"/>
            </a:endParaRPr>
          </a:p>
        </p:txBody>
      </p:sp>
      <p:pic>
        <p:nvPicPr>
          <p:cNvPr id="4" name="Picture 3">
            <a:extLst>
              <a:ext uri="{FF2B5EF4-FFF2-40B4-BE49-F238E27FC236}">
                <a16:creationId xmlns:a16="http://schemas.microsoft.com/office/drawing/2014/main" id="{94882183-D561-44D9-B152-E816871334B6}"/>
              </a:ext>
            </a:extLst>
          </p:cNvPr>
          <p:cNvPicPr>
            <a:picLocks noChangeAspect="1"/>
          </p:cNvPicPr>
          <p:nvPr/>
        </p:nvPicPr>
        <p:blipFill>
          <a:blip r:embed="rId3"/>
          <a:stretch>
            <a:fillRect/>
          </a:stretch>
        </p:blipFill>
        <p:spPr>
          <a:xfrm>
            <a:off x="419686" y="0"/>
            <a:ext cx="4572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6"/>
        <p:cNvGrpSpPr/>
        <p:nvPr/>
      </p:nvGrpSpPr>
      <p:grpSpPr>
        <a:xfrm>
          <a:off x="0" y="0"/>
          <a:ext cx="0" cy="0"/>
          <a:chOff x="0" y="0"/>
          <a:chExt cx="0" cy="0"/>
        </a:xfrm>
      </p:grpSpPr>
      <p:sp>
        <p:nvSpPr>
          <p:cNvPr id="7" name="Google Shape;218;p39">
            <a:extLst>
              <a:ext uri="{FF2B5EF4-FFF2-40B4-BE49-F238E27FC236}">
                <a16:creationId xmlns:a16="http://schemas.microsoft.com/office/drawing/2014/main" id="{455CA470-484C-487A-AD53-3F700906188F}"/>
              </a:ext>
            </a:extLst>
          </p:cNvPr>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33" tIns="45700" rIns="91433" bIns="45700" anchor="ctr" anchorCtr="0">
            <a:noAutofit/>
          </a:bodyPr>
          <a:lstStyle/>
          <a:p>
            <a:pPr algn="ctr" defTabSz="1219170">
              <a:buSzPts val="1400"/>
            </a:pPr>
            <a:endParaRPr sz="1867">
              <a:solidFill>
                <a:srgbClr val="FFFFFF"/>
              </a:solidFill>
              <a:latin typeface="Calibri"/>
              <a:ea typeface="Calibri"/>
              <a:cs typeface="Calibri"/>
              <a:sym typeface="Calibri"/>
            </a:endParaRPr>
          </a:p>
        </p:txBody>
      </p:sp>
      <p:sp>
        <p:nvSpPr>
          <p:cNvPr id="487" name="Google Shape;487;geb73568fda_5_913"/>
          <p:cNvSpPr txBox="1"/>
          <p:nvPr/>
        </p:nvSpPr>
        <p:spPr>
          <a:xfrm>
            <a:off x="-45720" y="2784899"/>
            <a:ext cx="5002200" cy="12882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dirty="0">
                <a:solidFill>
                  <a:schemeClr val="dk1"/>
                </a:solidFill>
                <a:latin typeface="Proxima Nova"/>
                <a:ea typeface="Proxima Nova"/>
                <a:cs typeface="Proxima Nova"/>
                <a:sym typeface="Proxima Nova"/>
              </a:rPr>
              <a:t>Today</a:t>
            </a:r>
            <a:endParaRPr sz="4800" i="0" u="none" strike="noStrike" cap="none" dirty="0">
              <a:solidFill>
                <a:srgbClr val="000000"/>
              </a:solidFill>
              <a:latin typeface="Proxima Nova"/>
              <a:ea typeface="Proxima Nova"/>
              <a:cs typeface="Proxima Nova"/>
              <a:sym typeface="Proxima Nova"/>
            </a:endParaRPr>
          </a:p>
        </p:txBody>
      </p:sp>
      <p:cxnSp>
        <p:nvCxnSpPr>
          <p:cNvPr id="488" name="Google Shape;488;geb73568fda_5_913"/>
          <p:cNvCxnSpPr>
            <a:cxnSpLocks/>
          </p:cNvCxnSpPr>
          <p:nvPr/>
        </p:nvCxnSpPr>
        <p:spPr>
          <a:xfrm flipV="1">
            <a:off x="4448878" y="2025350"/>
            <a:ext cx="0" cy="2807299"/>
          </a:xfrm>
          <a:prstGeom prst="straightConnector1">
            <a:avLst/>
          </a:prstGeom>
          <a:noFill/>
          <a:ln w="19050" cap="flat" cmpd="sng">
            <a:solidFill>
              <a:srgbClr val="DE9C11"/>
            </a:solidFill>
            <a:prstDash val="solid"/>
            <a:miter lim="800000"/>
            <a:headEnd type="none" w="sm" len="sm"/>
            <a:tailEnd type="none" w="sm" len="sm"/>
          </a:ln>
        </p:spPr>
      </p:cxnSp>
      <p:sp>
        <p:nvSpPr>
          <p:cNvPr id="489" name="Google Shape;489;geb73568fda_5_913"/>
          <p:cNvSpPr txBox="1"/>
          <p:nvPr/>
        </p:nvSpPr>
        <p:spPr>
          <a:xfrm>
            <a:off x="4425817" y="2486008"/>
            <a:ext cx="7285922" cy="2346641"/>
          </a:xfrm>
          <a:prstGeom prst="rect">
            <a:avLst/>
          </a:prstGeom>
          <a:noFill/>
          <a:ln>
            <a:noFill/>
          </a:ln>
        </p:spPr>
        <p:txBody>
          <a:bodyPr spcFirstLastPara="1" wrap="square" lIns="91425" tIns="91425" rIns="91425" bIns="91425" anchor="t" anchorCtr="0">
            <a:noAutofit/>
          </a:bodyPr>
          <a:lstStyle/>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200" dirty="0">
                <a:solidFill>
                  <a:schemeClr val="dk1"/>
                </a:solidFill>
                <a:latin typeface="Calibri"/>
                <a:ea typeface="Calibri"/>
                <a:cs typeface="Calibri"/>
                <a:sym typeface="Calibri"/>
              </a:rPr>
              <a:t>Developing an equal partnership</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200" b="0" i="0" u="none" strike="noStrike" cap="none" dirty="0">
                <a:solidFill>
                  <a:schemeClr val="dk1"/>
                </a:solidFill>
                <a:latin typeface="Calibri"/>
                <a:ea typeface="Calibri"/>
                <a:cs typeface="Calibri"/>
                <a:sym typeface="Calibri"/>
              </a:rPr>
              <a:t>Committing completely</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200" dirty="0">
                <a:solidFill>
                  <a:schemeClr val="dk1"/>
                </a:solidFill>
                <a:latin typeface="Calibri"/>
                <a:ea typeface="Calibri"/>
                <a:cs typeface="Calibri"/>
                <a:sym typeface="Calibri"/>
              </a:rPr>
              <a:t>Growing together </a:t>
            </a:r>
            <a:endParaRPr sz="32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8288845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9"/>
        <p:cNvGrpSpPr/>
        <p:nvPr/>
      </p:nvGrpSpPr>
      <p:grpSpPr>
        <a:xfrm>
          <a:off x="0" y="0"/>
          <a:ext cx="0" cy="0"/>
          <a:chOff x="0" y="0"/>
          <a:chExt cx="0" cy="0"/>
        </a:xfrm>
      </p:grpSpPr>
      <p:sp>
        <p:nvSpPr>
          <p:cNvPr id="530" name="Google Shape;530;geb73568fda_5_954"/>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31" name="Google Shape;531;geb73568fda_5_954"/>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32" name="Google Shape;532;geb73568fda_5_954"/>
          <p:cNvSpPr/>
          <p:nvPr/>
        </p:nvSpPr>
        <p:spPr>
          <a:xfrm>
            <a:off x="3718560" y="1870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33" name="Google Shape;533;geb73568fda_5_954"/>
          <p:cNvSpPr/>
          <p:nvPr/>
        </p:nvSpPr>
        <p:spPr>
          <a:xfrm>
            <a:off x="3718560" y="66900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34" name="Google Shape;534;geb73568fda_5_954"/>
          <p:cNvSpPr txBox="1"/>
          <p:nvPr/>
        </p:nvSpPr>
        <p:spPr>
          <a:xfrm>
            <a:off x="1782600" y="518143"/>
            <a:ext cx="8626800" cy="5635359"/>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US" sz="2800" i="1" dirty="0">
                <a:solidFill>
                  <a:schemeClr val="dk1"/>
                </a:solidFill>
                <a:latin typeface="Calibri"/>
                <a:ea typeface="Calibri"/>
                <a:cs typeface="Calibri"/>
                <a:sym typeface="Calibri"/>
              </a:rPr>
              <a:t>“</a:t>
            </a:r>
            <a:r>
              <a:rPr lang="en-US" sz="2800" dirty="0">
                <a:solidFill>
                  <a:schemeClr val="dk1"/>
                </a:solidFill>
                <a:latin typeface="Calibri"/>
                <a:ea typeface="Calibri"/>
                <a:cs typeface="Calibri"/>
                <a:sym typeface="Calibri"/>
              </a:rPr>
              <a:t>Under the law of the Lord, a marriage,</a:t>
            </a:r>
            <a:endParaRPr sz="2800" dirty="0">
              <a:solidFill>
                <a:schemeClr val="dk1"/>
              </a:solidFill>
              <a:latin typeface="Calibri"/>
              <a:ea typeface="Calibri"/>
              <a:cs typeface="Calibri"/>
              <a:sym typeface="Calibri"/>
            </a:endParaRPr>
          </a:p>
          <a:p>
            <a:pPr marL="0" lvl="0" indent="0" algn="ctr" rtl="0">
              <a:lnSpc>
                <a:spcPct val="115000"/>
              </a:lnSpc>
              <a:spcBef>
                <a:spcPts val="0"/>
              </a:spcBef>
              <a:spcAft>
                <a:spcPts val="0"/>
              </a:spcAft>
              <a:buClr>
                <a:schemeClr val="dk1"/>
              </a:buClr>
              <a:buSzPts val="1100"/>
              <a:buFont typeface="Arial"/>
              <a:buNone/>
            </a:pPr>
            <a:r>
              <a:rPr lang="en-US" sz="2800" dirty="0">
                <a:solidFill>
                  <a:schemeClr val="dk1"/>
                </a:solidFill>
                <a:latin typeface="Calibri"/>
                <a:ea typeface="Calibri"/>
                <a:cs typeface="Calibri"/>
                <a:sym typeface="Calibri"/>
              </a:rPr>
              <a:t>like a human life, is a precious living thing. If our bodies are sick, we seek to heal them. We do not give up. While there is any prospect of life, we seek healing again and again. The same should be true of our marriages, and if we seek Him, the Lord will help us and heal us. . . . Of course, there can be times when one spouse falls short and the other is wounded and feels pain. When that happens, the one who is wronged should balance current disappointments against the good of the past and the brighter prospects of the future.”</a:t>
            </a:r>
            <a:endParaRPr sz="1800" dirty="0">
              <a:solidFill>
                <a:schemeClr val="dk1"/>
              </a:solidFill>
            </a:endParaRPr>
          </a:p>
        </p:txBody>
      </p:sp>
      <p:sp>
        <p:nvSpPr>
          <p:cNvPr id="7" name="TextBox 6">
            <a:extLst>
              <a:ext uri="{FF2B5EF4-FFF2-40B4-BE49-F238E27FC236}">
                <a16:creationId xmlns:a16="http://schemas.microsoft.com/office/drawing/2014/main" id="{7CBB3A01-0B56-4982-8D2D-CCC86F6B429B}"/>
              </a:ext>
            </a:extLst>
          </p:cNvPr>
          <p:cNvSpPr txBox="1"/>
          <p:nvPr/>
        </p:nvSpPr>
        <p:spPr>
          <a:xfrm>
            <a:off x="4520839" y="5619890"/>
            <a:ext cx="3953021" cy="892552"/>
          </a:xfrm>
          <a:prstGeom prst="rect">
            <a:avLst/>
          </a:prstGeom>
          <a:noFill/>
        </p:spPr>
        <p:txBody>
          <a:bodyPr wrap="square" rtlCol="0">
            <a:spAutoFit/>
          </a:bodyPr>
          <a:lstStyle/>
          <a:p>
            <a:br>
              <a:rPr lang="en-US" sz="2600" dirty="0">
                <a:latin typeface="Calibri" panose="020F0502020204030204" pitchFamily="34" charset="0"/>
                <a:cs typeface="Calibri" panose="020F0502020204030204" pitchFamily="34" charset="0"/>
              </a:rPr>
            </a:br>
            <a:r>
              <a:rPr lang="en-US" sz="2600" dirty="0">
                <a:latin typeface="Calibri" panose="020F0502020204030204" pitchFamily="34" charset="0"/>
                <a:cs typeface="Calibri" panose="020F0502020204030204" pitchFamily="34" charset="0"/>
              </a:rPr>
              <a:t>- </a:t>
            </a:r>
            <a:r>
              <a:rPr lang="en-US" sz="2600" i="1" dirty="0">
                <a:latin typeface="Calibri" panose="020F0502020204030204" pitchFamily="34" charset="0"/>
                <a:cs typeface="Calibri" panose="020F0502020204030204" pitchFamily="34" charset="0"/>
              </a:rPr>
              <a:t>Dallin H. Oaks</a:t>
            </a:r>
            <a:endParaRPr lang="en-US" sz="2600" dirty="0">
              <a:latin typeface="Calibri" panose="020F0502020204030204" pitchFamily="34" charset="0"/>
              <a:cs typeface="Calibri" panose="020F050202020403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1"/>
        <p:cNvGrpSpPr/>
        <p:nvPr/>
      </p:nvGrpSpPr>
      <p:grpSpPr>
        <a:xfrm>
          <a:off x="0" y="0"/>
          <a:ext cx="0" cy="0"/>
          <a:chOff x="0" y="0"/>
          <a:chExt cx="0" cy="0"/>
        </a:xfrm>
      </p:grpSpPr>
      <p:sp>
        <p:nvSpPr>
          <p:cNvPr id="522" name="Google Shape;522;geb73568fda_5_946"/>
          <p:cNvSpPr txBox="1"/>
          <p:nvPr/>
        </p:nvSpPr>
        <p:spPr>
          <a:xfrm>
            <a:off x="5619595" y="857063"/>
            <a:ext cx="54669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5400" dirty="0">
                <a:solidFill>
                  <a:schemeClr val="dk1"/>
                </a:solidFill>
                <a:latin typeface="Proxima Nova"/>
                <a:ea typeface="Proxima Nova"/>
                <a:cs typeface="Proxima Nova"/>
                <a:sym typeface="Proxima Nova"/>
              </a:rPr>
              <a:t>3 Wise Tests</a:t>
            </a:r>
            <a:endParaRPr sz="5400" i="0" u="none" strike="noStrike" cap="none" dirty="0">
              <a:solidFill>
                <a:srgbClr val="000000"/>
              </a:solidFill>
              <a:latin typeface="Proxima Nova"/>
              <a:ea typeface="Proxima Nova"/>
              <a:cs typeface="Proxima Nova"/>
              <a:sym typeface="Proxima Nova"/>
            </a:endParaRPr>
          </a:p>
        </p:txBody>
      </p:sp>
      <p:cxnSp>
        <p:nvCxnSpPr>
          <p:cNvPr id="523" name="Google Shape;523;geb73568fda_5_946"/>
          <p:cNvCxnSpPr>
            <a:cxnSpLocks/>
          </p:cNvCxnSpPr>
          <p:nvPr/>
        </p:nvCxnSpPr>
        <p:spPr>
          <a:xfrm>
            <a:off x="4681728" y="2278213"/>
            <a:ext cx="6762848" cy="0"/>
          </a:xfrm>
          <a:prstGeom prst="straightConnector1">
            <a:avLst/>
          </a:prstGeom>
          <a:noFill/>
          <a:ln w="19050" cap="flat" cmpd="sng">
            <a:solidFill>
              <a:srgbClr val="DE9C11"/>
            </a:solidFill>
            <a:prstDash val="solid"/>
            <a:miter lim="800000"/>
            <a:headEnd type="none" w="sm" len="sm"/>
            <a:tailEnd type="none" w="sm" len="sm"/>
          </a:ln>
        </p:spPr>
      </p:cxnSp>
      <p:sp>
        <p:nvSpPr>
          <p:cNvPr id="524" name="Google Shape;524;geb73568fda_5_946"/>
          <p:cNvSpPr txBox="1"/>
          <p:nvPr/>
        </p:nvSpPr>
        <p:spPr>
          <a:xfrm>
            <a:off x="5627276" y="2789738"/>
            <a:ext cx="5817300" cy="3211200"/>
          </a:xfrm>
          <a:prstGeom prst="rect">
            <a:avLst/>
          </a:prstGeom>
          <a:noFill/>
          <a:ln>
            <a:noFill/>
          </a:ln>
        </p:spPr>
        <p:txBody>
          <a:bodyPr spcFirstLastPara="1" wrap="square" lIns="91425" tIns="91425" rIns="91425" bIns="91425" anchor="t" anchorCtr="0">
            <a:noAutofit/>
          </a:bodyPr>
          <a:lstStyle/>
          <a:p>
            <a:pPr marL="457200" lvl="0" indent="-406400" algn="l" rtl="0">
              <a:lnSpc>
                <a:spcPct val="90000"/>
              </a:lnSpc>
              <a:spcBef>
                <a:spcPts val="0"/>
              </a:spcBef>
              <a:spcAft>
                <a:spcPts val="0"/>
              </a:spcAft>
              <a:buClr>
                <a:schemeClr val="dk1"/>
              </a:buClr>
              <a:buSzPts val="3000"/>
              <a:buFont typeface="Calibri"/>
              <a:buAutoNum type="arabicPeriod"/>
            </a:pPr>
            <a:r>
              <a:rPr lang="en-US" sz="3000">
                <a:solidFill>
                  <a:schemeClr val="dk1"/>
                </a:solidFill>
                <a:latin typeface="Calibri"/>
                <a:ea typeface="Calibri"/>
                <a:cs typeface="Calibri"/>
                <a:sym typeface="Calibri"/>
              </a:rPr>
              <a:t>Length of marital difficulties</a:t>
            </a:r>
            <a:br>
              <a:rPr lang="en-US" sz="3000">
                <a:solidFill>
                  <a:schemeClr val="dk1"/>
                </a:solidFill>
                <a:latin typeface="Calibri"/>
                <a:ea typeface="Calibri"/>
                <a:cs typeface="Calibri"/>
                <a:sym typeface="Calibri"/>
              </a:rPr>
            </a:br>
            <a:endParaRPr sz="3000">
              <a:solidFill>
                <a:schemeClr val="dk1"/>
              </a:solidFill>
              <a:latin typeface="Calibri"/>
              <a:ea typeface="Calibri"/>
              <a:cs typeface="Calibri"/>
              <a:sym typeface="Calibri"/>
            </a:endParaRPr>
          </a:p>
          <a:p>
            <a:pPr marL="457200" lvl="0" indent="-406400" algn="l" rtl="0">
              <a:lnSpc>
                <a:spcPct val="90000"/>
              </a:lnSpc>
              <a:spcBef>
                <a:spcPts val="0"/>
              </a:spcBef>
              <a:spcAft>
                <a:spcPts val="0"/>
              </a:spcAft>
              <a:buClr>
                <a:schemeClr val="dk1"/>
              </a:buClr>
              <a:buSzPts val="3000"/>
              <a:buFont typeface="Calibri"/>
              <a:buAutoNum type="arabicPeriod"/>
            </a:pPr>
            <a:r>
              <a:rPr lang="en-US" sz="3000">
                <a:solidFill>
                  <a:schemeClr val="dk1"/>
                </a:solidFill>
                <a:latin typeface="Calibri"/>
                <a:ea typeface="Calibri"/>
                <a:cs typeface="Calibri"/>
                <a:sym typeface="Calibri"/>
              </a:rPr>
              <a:t>“Apparently irredeemable” relationship</a:t>
            </a:r>
            <a:br>
              <a:rPr lang="en-US" sz="3000">
                <a:solidFill>
                  <a:schemeClr val="dk1"/>
                </a:solidFill>
                <a:latin typeface="Calibri"/>
                <a:ea typeface="Calibri"/>
                <a:cs typeface="Calibri"/>
                <a:sym typeface="Calibri"/>
              </a:rPr>
            </a:br>
            <a:endParaRPr sz="3000">
              <a:solidFill>
                <a:schemeClr val="dk1"/>
              </a:solidFill>
              <a:latin typeface="Calibri"/>
              <a:ea typeface="Calibri"/>
              <a:cs typeface="Calibri"/>
              <a:sym typeface="Calibri"/>
            </a:endParaRPr>
          </a:p>
          <a:p>
            <a:pPr marL="457200" lvl="0" indent="-406400" algn="l" rtl="0">
              <a:lnSpc>
                <a:spcPct val="90000"/>
              </a:lnSpc>
              <a:spcBef>
                <a:spcPts val="0"/>
              </a:spcBef>
              <a:spcAft>
                <a:spcPts val="0"/>
              </a:spcAft>
              <a:buClr>
                <a:schemeClr val="dk1"/>
              </a:buClr>
              <a:buSzPts val="3000"/>
              <a:buFont typeface="Calibri"/>
              <a:buAutoNum type="arabicPeriod"/>
            </a:pPr>
            <a:r>
              <a:rPr lang="en-US" sz="3000">
                <a:solidFill>
                  <a:schemeClr val="dk1"/>
                </a:solidFill>
                <a:latin typeface="Calibri"/>
                <a:ea typeface="Calibri"/>
                <a:cs typeface="Calibri"/>
                <a:sym typeface="Calibri"/>
              </a:rPr>
              <a:t>Destructive of our dignity as a child of God</a:t>
            </a:r>
            <a:endParaRPr sz="36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Calibri"/>
              <a:ea typeface="Calibri"/>
              <a:cs typeface="Calibri"/>
              <a:sym typeface="Calibri"/>
            </a:endParaRPr>
          </a:p>
        </p:txBody>
      </p:sp>
      <p:pic>
        <p:nvPicPr>
          <p:cNvPr id="4" name="Picture 3">
            <a:extLst>
              <a:ext uri="{FF2B5EF4-FFF2-40B4-BE49-F238E27FC236}">
                <a16:creationId xmlns:a16="http://schemas.microsoft.com/office/drawing/2014/main" id="{94882183-D561-44D9-B152-E816871334B6}"/>
              </a:ext>
            </a:extLst>
          </p:cNvPr>
          <p:cNvPicPr>
            <a:picLocks noChangeAspect="1"/>
          </p:cNvPicPr>
          <p:nvPr/>
        </p:nvPicPr>
        <p:blipFill>
          <a:blip r:embed="rId3"/>
          <a:stretch>
            <a:fillRect/>
          </a:stretch>
        </p:blipFill>
        <p:spPr>
          <a:xfrm>
            <a:off x="419686" y="0"/>
            <a:ext cx="4572000" cy="6858000"/>
          </a:xfrm>
          <a:prstGeom prst="rect">
            <a:avLst/>
          </a:prstGeom>
        </p:spPr>
      </p:pic>
    </p:spTree>
    <p:extLst>
      <p:ext uri="{BB962C8B-B14F-4D97-AF65-F5344CB8AC3E}">
        <p14:creationId xmlns:p14="http://schemas.microsoft.com/office/powerpoint/2010/main" val="4228778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4"/>
        <p:cNvGrpSpPr/>
        <p:nvPr/>
      </p:nvGrpSpPr>
      <p:grpSpPr>
        <a:xfrm>
          <a:off x="0" y="0"/>
          <a:ext cx="0" cy="0"/>
          <a:chOff x="0" y="0"/>
          <a:chExt cx="0" cy="0"/>
        </a:xfrm>
      </p:grpSpPr>
      <p:sp>
        <p:nvSpPr>
          <p:cNvPr id="8" name="Google Shape;513;geb73568fda_5_938">
            <a:extLst>
              <a:ext uri="{FF2B5EF4-FFF2-40B4-BE49-F238E27FC236}">
                <a16:creationId xmlns:a16="http://schemas.microsoft.com/office/drawing/2014/main" id="{2DACC3C2-F39F-476C-B5B8-1E5D242BB890}"/>
              </a:ext>
            </a:extLst>
          </p:cNvPr>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56" name="Google Shape;556;geb73568fda_6_14"/>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57" name="Google Shape;557;geb73568fda_6_14"/>
          <p:cNvSpPr/>
          <p:nvPr/>
        </p:nvSpPr>
        <p:spPr>
          <a:xfrm>
            <a:off x="3718360" y="1236272"/>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58" name="Google Shape;558;geb73568fda_6_14"/>
          <p:cNvSpPr/>
          <p:nvPr/>
        </p:nvSpPr>
        <p:spPr>
          <a:xfrm>
            <a:off x="3718360" y="5715279"/>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59" name="Google Shape;559;geb73568fda_6_14"/>
          <p:cNvSpPr txBox="1"/>
          <p:nvPr/>
        </p:nvSpPr>
        <p:spPr>
          <a:xfrm>
            <a:off x="2495409" y="1708152"/>
            <a:ext cx="7201180" cy="3228546"/>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US" sz="4300" dirty="0">
                <a:solidFill>
                  <a:schemeClr val="dk1"/>
                </a:solidFill>
                <a:latin typeface="Proxima Nova"/>
                <a:ea typeface="Proxima Nova"/>
                <a:cs typeface="Proxima Nova"/>
                <a:sym typeface="Proxima Nova"/>
              </a:rPr>
              <a:t>“When a marriage is dead and beyond hope of resuscitation, it is needful to have a means to end it.”</a:t>
            </a:r>
            <a:endParaRPr sz="4300" dirty="0">
              <a:solidFill>
                <a:schemeClr val="dk1"/>
              </a:solidFill>
              <a:latin typeface="Proxima Nova"/>
              <a:ea typeface="Proxima Nova"/>
              <a:cs typeface="Proxima Nova"/>
              <a:sym typeface="Proxima Nova"/>
            </a:endParaRPr>
          </a:p>
        </p:txBody>
      </p:sp>
      <p:sp>
        <p:nvSpPr>
          <p:cNvPr id="7" name="TextBox 6">
            <a:extLst>
              <a:ext uri="{FF2B5EF4-FFF2-40B4-BE49-F238E27FC236}">
                <a16:creationId xmlns:a16="http://schemas.microsoft.com/office/drawing/2014/main" id="{A4FE38AC-1AB3-4290-B1EE-68A510F9EEDD}"/>
              </a:ext>
            </a:extLst>
          </p:cNvPr>
          <p:cNvSpPr txBox="1"/>
          <p:nvPr/>
        </p:nvSpPr>
        <p:spPr>
          <a:xfrm>
            <a:off x="4481649" y="4844626"/>
            <a:ext cx="3228701"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a:t>
            </a:r>
            <a:r>
              <a:rPr lang="en-US" sz="2800" i="1" dirty="0">
                <a:latin typeface="Calibri" panose="020F0502020204030204" pitchFamily="34" charset="0"/>
                <a:cs typeface="Calibri" panose="020F0502020204030204" pitchFamily="34" charset="0"/>
              </a:rPr>
              <a:t>Dallin H. Oaks</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geb73568fda_6_22"/>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565" name="Google Shape;565;geb73568fda_6_22"/>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566" name="Google Shape;566;geb73568fda_6_22"/>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567" name="Google Shape;567;geb73568fda_6_22"/>
          <p:cNvSpPr txBox="1"/>
          <p:nvPr/>
        </p:nvSpPr>
        <p:spPr>
          <a:xfrm>
            <a:off x="4765350" y="3612825"/>
            <a:ext cx="8039700" cy="1213122"/>
          </a:xfrm>
          <a:prstGeom prst="rect">
            <a:avLst/>
          </a:prstGeom>
          <a:noFill/>
          <a:ln>
            <a:noFill/>
          </a:ln>
        </p:spPr>
        <p:txBody>
          <a:bodyPr spcFirstLastPara="1" wrap="square" lIns="91425" tIns="91425" rIns="91425" bIns="91425" anchor="t" anchorCtr="0">
            <a:spAutoFit/>
          </a:bodyPr>
          <a:lstStyle/>
          <a:p>
            <a:pPr marL="0" lvl="0" indent="0" algn="ctr" rtl="0">
              <a:spcBef>
                <a:spcPts val="700"/>
              </a:spcBef>
              <a:spcAft>
                <a:spcPts val="0"/>
              </a:spcAft>
              <a:buClr>
                <a:schemeClr val="dk1"/>
              </a:buClr>
              <a:buSzPts val="3900"/>
              <a:buFont typeface="Arial"/>
              <a:buNone/>
            </a:pPr>
            <a:r>
              <a:rPr lang="en-US" sz="4800" i="1" dirty="0">
                <a:solidFill>
                  <a:schemeClr val="dk1"/>
                </a:solidFill>
                <a:latin typeface="Calibri"/>
                <a:ea typeface="Calibri"/>
                <a:cs typeface="Calibri"/>
                <a:sym typeface="Calibri"/>
              </a:rPr>
              <a:t>Divorce Philosophy</a:t>
            </a:r>
            <a:endParaRPr sz="4800" i="1" dirty="0">
              <a:solidFill>
                <a:schemeClr val="dk1"/>
              </a:solidFill>
              <a:latin typeface="Calibri"/>
              <a:ea typeface="Calibri"/>
              <a:cs typeface="Calibri"/>
              <a:sym typeface="Calibri"/>
            </a:endParaRPr>
          </a:p>
          <a:p>
            <a:pPr marL="0" lvl="0" indent="0" algn="l" rtl="0">
              <a:spcBef>
                <a:spcPts val="0"/>
              </a:spcBef>
              <a:spcAft>
                <a:spcPts val="0"/>
              </a:spcAft>
              <a:buNone/>
            </a:pPr>
            <a:endParaRPr sz="1300" i="1" dirty="0">
              <a:latin typeface="Times New Roman"/>
              <a:ea typeface="Times New Roman"/>
              <a:cs typeface="Times New Roman"/>
              <a:sym typeface="Times New Roman"/>
            </a:endParaRPr>
          </a:p>
        </p:txBody>
      </p:sp>
      <p:sp>
        <p:nvSpPr>
          <p:cNvPr id="568" name="Google Shape;568;geb73568fda_6_22"/>
          <p:cNvSpPr txBox="1"/>
          <p:nvPr/>
        </p:nvSpPr>
        <p:spPr>
          <a:xfrm>
            <a:off x="6382350" y="2136975"/>
            <a:ext cx="4805700" cy="1108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6000">
                <a:latin typeface="Proxima Nova"/>
                <a:ea typeface="Proxima Nova"/>
                <a:cs typeface="Proxima Nova"/>
                <a:sym typeface="Proxima Nova"/>
              </a:rPr>
              <a:t>Couple Time</a:t>
            </a:r>
            <a:endParaRPr sz="6000">
              <a:latin typeface="Proxima Nova"/>
              <a:ea typeface="Proxima Nova"/>
              <a:cs typeface="Proxima Nova"/>
              <a:sym typeface="Proxima Nova"/>
            </a:endParaRPr>
          </a:p>
        </p:txBody>
      </p:sp>
      <p:pic>
        <p:nvPicPr>
          <p:cNvPr id="2050" name="Picture 2" descr="selective focus photography of couple sitting on rock fall under sunlight">
            <a:extLst>
              <a:ext uri="{FF2B5EF4-FFF2-40B4-BE49-F238E27FC236}">
                <a16:creationId xmlns:a16="http://schemas.microsoft.com/office/drawing/2014/main" id="{C12655B2-66B5-4436-9FD4-2AD94A8DFE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18" y="0"/>
            <a:ext cx="4572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3"/>
        <p:cNvGrpSpPr/>
        <p:nvPr/>
      </p:nvGrpSpPr>
      <p:grpSpPr>
        <a:xfrm>
          <a:off x="0" y="0"/>
          <a:ext cx="0" cy="0"/>
          <a:chOff x="0" y="0"/>
          <a:chExt cx="0" cy="0"/>
        </a:xfrm>
      </p:grpSpPr>
      <p:sp>
        <p:nvSpPr>
          <p:cNvPr id="574" name="Google Shape;574;geb73568fda_6_3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75" name="Google Shape;575;geb73568fda_6_33"/>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6" name="Google Shape;576;geb73568fda_6_3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7" name="Google Shape;577;geb73568fda_6_33"/>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dirty="0">
                <a:latin typeface="Proxima Nova"/>
                <a:ea typeface="Proxima Nova"/>
                <a:cs typeface="Proxima Nova"/>
                <a:sym typeface="Proxima Nova"/>
              </a:rPr>
              <a:t>Conclusion</a:t>
            </a:r>
            <a:endParaRPr sz="6000" dirty="0">
              <a:latin typeface="Proxima Nova"/>
              <a:ea typeface="Proxima Nova"/>
              <a:cs typeface="Proxima Nova"/>
              <a:sym typeface="Proxima Nova"/>
            </a:endParaRPr>
          </a:p>
        </p:txBody>
      </p:sp>
      <p:sp>
        <p:nvSpPr>
          <p:cNvPr id="578" name="Google Shape;578;geb73568fda_6_33"/>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3"/>
        <p:cNvGrpSpPr/>
        <p:nvPr/>
      </p:nvGrpSpPr>
      <p:grpSpPr>
        <a:xfrm>
          <a:off x="0" y="0"/>
          <a:ext cx="0" cy="0"/>
          <a:chOff x="0" y="0"/>
          <a:chExt cx="0" cy="0"/>
        </a:xfrm>
      </p:grpSpPr>
      <p:sp>
        <p:nvSpPr>
          <p:cNvPr id="8" name="Google Shape;555;geb73568fda_6_14">
            <a:extLst>
              <a:ext uri="{FF2B5EF4-FFF2-40B4-BE49-F238E27FC236}">
                <a16:creationId xmlns:a16="http://schemas.microsoft.com/office/drawing/2014/main" id="{EABA0CFF-D636-4697-B50D-4275DA3703B9}"/>
              </a:ext>
            </a:extLst>
          </p:cNvPr>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76" name="Google Shape;576;geb73568fda_6_33"/>
          <p:cNvSpPr/>
          <p:nvPr/>
        </p:nvSpPr>
        <p:spPr>
          <a:xfrm>
            <a:off x="480150" y="1410125"/>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 name="Google Shape;588;geb73568fda_6_41" descr="The sunshine of my life': 15 of the sweetest quotes from President Nelson,  Apostles about their wives - Church News">
            <a:extLst>
              <a:ext uri="{FF2B5EF4-FFF2-40B4-BE49-F238E27FC236}">
                <a16:creationId xmlns:a16="http://schemas.microsoft.com/office/drawing/2014/main" id="{BD1B548E-662D-45F3-93E1-01660018E71F}"/>
              </a:ext>
            </a:extLst>
          </p:cNvPr>
          <p:cNvPicPr preferRelativeResize="0"/>
          <p:nvPr/>
        </p:nvPicPr>
        <p:blipFill rotWithShape="1">
          <a:blip r:embed="rId3">
            <a:alphaModFix/>
          </a:blip>
          <a:srcRect l="20714" r="14126"/>
          <a:stretch/>
        </p:blipFill>
        <p:spPr>
          <a:xfrm>
            <a:off x="480150" y="445770"/>
            <a:ext cx="4891950" cy="5966460"/>
          </a:xfrm>
          <a:prstGeom prst="rect">
            <a:avLst/>
          </a:prstGeom>
          <a:noFill/>
          <a:ln>
            <a:noFill/>
          </a:ln>
          <a:effectLst>
            <a:outerShdw blurRad="57150" dist="19050" dir="5400000" algn="bl" rotWithShape="0">
              <a:srgbClr val="000000">
                <a:alpha val="50000"/>
              </a:srgbClr>
            </a:outerShdw>
          </a:effectLst>
        </p:spPr>
      </p:pic>
      <p:sp>
        <p:nvSpPr>
          <p:cNvPr id="11" name="Google Shape;587;geb73568fda_6_41">
            <a:extLst>
              <a:ext uri="{FF2B5EF4-FFF2-40B4-BE49-F238E27FC236}">
                <a16:creationId xmlns:a16="http://schemas.microsoft.com/office/drawing/2014/main" id="{590A570B-1988-4EAC-A7D3-BDA7F8022092}"/>
              </a:ext>
            </a:extLst>
          </p:cNvPr>
          <p:cNvSpPr txBox="1"/>
          <p:nvPr/>
        </p:nvSpPr>
        <p:spPr>
          <a:xfrm>
            <a:off x="5682189" y="1737622"/>
            <a:ext cx="5163574" cy="3476306"/>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3700"/>
              <a:buFont typeface="Arial"/>
              <a:buNone/>
            </a:pPr>
            <a:r>
              <a:rPr lang="en-US" sz="3600" dirty="0">
                <a:solidFill>
                  <a:schemeClr val="dk1"/>
                </a:solidFill>
                <a:latin typeface="Calibri"/>
                <a:ea typeface="Calibri"/>
                <a:cs typeface="Calibri"/>
                <a:sym typeface="Calibri"/>
              </a:rPr>
              <a:t>“Marriage brings greater possibilities for happiness than does any other human relationship.”</a:t>
            </a:r>
            <a:endParaRPr sz="1300" dirty="0">
              <a:solidFill>
                <a:schemeClr val="dk1"/>
              </a:solidFill>
            </a:endParaRPr>
          </a:p>
          <a:p>
            <a:pPr marL="0" lvl="0" indent="0" algn="ctr" rtl="0">
              <a:lnSpc>
                <a:spcPct val="115000"/>
              </a:lnSpc>
              <a:spcBef>
                <a:spcPts val="0"/>
              </a:spcBef>
              <a:spcAft>
                <a:spcPts val="0"/>
              </a:spcAft>
              <a:buClr>
                <a:schemeClr val="dk1"/>
              </a:buClr>
              <a:buSzPts val="3700"/>
              <a:buFont typeface="Arial"/>
              <a:buNone/>
            </a:pPr>
            <a:endParaRPr dirty="0">
              <a:solidFill>
                <a:schemeClr val="dk1"/>
              </a:solidFill>
              <a:latin typeface="Calibri"/>
              <a:ea typeface="Calibri"/>
              <a:cs typeface="Calibri"/>
              <a:sym typeface="Calibri"/>
            </a:endParaRPr>
          </a:p>
          <a:p>
            <a:pPr marL="0" lvl="0" indent="0" algn="ctr" rtl="0">
              <a:lnSpc>
                <a:spcPct val="115000"/>
              </a:lnSpc>
              <a:spcBef>
                <a:spcPts val="0"/>
              </a:spcBef>
              <a:spcAft>
                <a:spcPts val="0"/>
              </a:spcAft>
              <a:buClr>
                <a:schemeClr val="dk1"/>
              </a:buClr>
              <a:buSzPts val="3700"/>
              <a:buFont typeface="Arial"/>
              <a:buNone/>
            </a:pPr>
            <a:r>
              <a:rPr lang="en-US" sz="2800" i="1" dirty="0">
                <a:solidFill>
                  <a:schemeClr val="dk1"/>
                </a:solidFill>
                <a:latin typeface="Calibri"/>
                <a:ea typeface="Calibri"/>
                <a:cs typeface="Calibri"/>
                <a:sym typeface="Calibri"/>
              </a:rPr>
              <a:t>- Russell M. Nelson</a:t>
            </a:r>
            <a:endParaRPr sz="3900" i="1" dirty="0">
              <a:solidFill>
                <a:schemeClr val="dk1"/>
              </a:solidFill>
              <a:latin typeface="Proxima Nova"/>
              <a:ea typeface="Proxima Nova"/>
              <a:cs typeface="Proxima Nova"/>
              <a:sym typeface="Proxima Nova"/>
            </a:endParaRPr>
          </a:p>
        </p:txBody>
      </p:sp>
    </p:spTree>
    <p:extLst>
      <p:ext uri="{BB962C8B-B14F-4D97-AF65-F5344CB8AC3E}">
        <p14:creationId xmlns:p14="http://schemas.microsoft.com/office/powerpoint/2010/main" val="30092969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3"/>
        <p:cNvGrpSpPr/>
        <p:nvPr/>
      </p:nvGrpSpPr>
      <p:grpSpPr>
        <a:xfrm>
          <a:off x="0" y="0"/>
          <a:ext cx="0" cy="0"/>
          <a:chOff x="0" y="0"/>
          <a:chExt cx="0" cy="0"/>
        </a:xfrm>
      </p:grpSpPr>
      <p:sp>
        <p:nvSpPr>
          <p:cNvPr id="8" name="Google Shape;555;geb73568fda_6_14">
            <a:extLst>
              <a:ext uri="{FF2B5EF4-FFF2-40B4-BE49-F238E27FC236}">
                <a16:creationId xmlns:a16="http://schemas.microsoft.com/office/drawing/2014/main" id="{EABA0CFF-D636-4697-B50D-4275DA3703B9}"/>
              </a:ext>
            </a:extLst>
          </p:cNvPr>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76" name="Google Shape;576;geb73568fda_6_33"/>
          <p:cNvSpPr/>
          <p:nvPr/>
        </p:nvSpPr>
        <p:spPr>
          <a:xfrm>
            <a:off x="480150" y="1410125"/>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7" name="Google Shape;577;geb73568fda_6_33"/>
          <p:cNvSpPr txBox="1">
            <a:spLocks noGrp="1"/>
          </p:cNvSpPr>
          <p:nvPr>
            <p:ph type="title"/>
          </p:nvPr>
        </p:nvSpPr>
        <p:spPr>
          <a:xfrm>
            <a:off x="6756556" y="2087315"/>
            <a:ext cx="367695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800" dirty="0">
                <a:latin typeface="Proxima Nova"/>
                <a:ea typeface="Proxima Nova"/>
                <a:cs typeface="Proxima Nova"/>
                <a:sym typeface="Proxima Nova"/>
              </a:rPr>
              <a:t>Break Time!</a:t>
            </a:r>
            <a:endParaRPr sz="4800" dirty="0">
              <a:latin typeface="Proxima Nova"/>
              <a:ea typeface="Proxima Nova"/>
              <a:cs typeface="Proxima Nova"/>
              <a:sym typeface="Proxima Nova"/>
            </a:endParaRPr>
          </a:p>
        </p:txBody>
      </p:sp>
      <p:sp>
        <p:nvSpPr>
          <p:cNvPr id="578" name="Google Shape;578;geb73568fda_6_33"/>
          <p:cNvSpPr/>
          <p:nvPr/>
        </p:nvSpPr>
        <p:spPr>
          <a:xfrm flipH="1">
            <a:off x="7699831" y="36543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B4E0DDE3-E426-45B2-94D7-70825724764C}"/>
              </a:ext>
            </a:extLst>
          </p:cNvPr>
          <p:cNvPicPr>
            <a:picLocks noChangeAspect="1"/>
          </p:cNvPicPr>
          <p:nvPr/>
        </p:nvPicPr>
        <p:blipFill>
          <a:blip r:embed="rId3"/>
          <a:stretch>
            <a:fillRect/>
          </a:stretch>
        </p:blipFill>
        <p:spPr>
          <a:xfrm>
            <a:off x="1226669" y="1439740"/>
            <a:ext cx="4251555" cy="3978519"/>
          </a:xfrm>
          <a:prstGeom prst="rect">
            <a:avLst/>
          </a:prstGeom>
        </p:spPr>
      </p:pic>
    </p:spTree>
    <p:extLst>
      <p:ext uri="{BB962C8B-B14F-4D97-AF65-F5344CB8AC3E}">
        <p14:creationId xmlns:p14="http://schemas.microsoft.com/office/powerpoint/2010/main" val="3149642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6"/>
        <p:cNvGrpSpPr/>
        <p:nvPr/>
      </p:nvGrpSpPr>
      <p:grpSpPr>
        <a:xfrm>
          <a:off x="0" y="0"/>
          <a:ext cx="0" cy="0"/>
          <a:chOff x="0" y="0"/>
          <a:chExt cx="0" cy="0"/>
        </a:xfrm>
      </p:grpSpPr>
      <p:sp>
        <p:nvSpPr>
          <p:cNvPr id="347" name="Google Shape;347;geb73568fda_0_157"/>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48" name="Google Shape;348;geb73568fda_0_157"/>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9" name="Google Shape;349;geb73568fda_0_157"/>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0" name="Google Shape;350;geb73568fda_0_157"/>
          <p:cNvSpPr txBox="1">
            <a:spLocks noGrp="1"/>
          </p:cNvSpPr>
          <p:nvPr>
            <p:ph type="title"/>
          </p:nvPr>
        </p:nvSpPr>
        <p:spPr>
          <a:xfrm>
            <a:off x="388660" y="2155895"/>
            <a:ext cx="11414658"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dirty="0">
                <a:latin typeface="Proxima Nova"/>
                <a:ea typeface="Proxima Nova"/>
                <a:cs typeface="Proxima Nova"/>
                <a:sym typeface="Proxima Nova"/>
              </a:rPr>
              <a:t>Developing an Equal Partnership</a:t>
            </a:r>
            <a:endParaRPr sz="6000" dirty="0">
              <a:latin typeface="Proxima Nova"/>
              <a:ea typeface="Proxima Nova"/>
              <a:cs typeface="Proxima Nova"/>
              <a:sym typeface="Proxima Nova"/>
            </a:endParaRPr>
          </a:p>
        </p:txBody>
      </p:sp>
      <p:sp>
        <p:nvSpPr>
          <p:cNvPr id="351" name="Google Shape;351;geb73568fda_0_157"/>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5"/>
        <p:cNvGrpSpPr/>
        <p:nvPr/>
      </p:nvGrpSpPr>
      <p:grpSpPr>
        <a:xfrm>
          <a:off x="0" y="0"/>
          <a:ext cx="0" cy="0"/>
          <a:chOff x="0" y="0"/>
          <a:chExt cx="0" cy="0"/>
        </a:xfrm>
      </p:grpSpPr>
      <p:sp>
        <p:nvSpPr>
          <p:cNvPr id="356" name="Google Shape;356;geb73568fda_0_323"/>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357" name="Google Shape;357;geb73568fda_0_323"/>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58" name="Google Shape;358;geb73568fda_0_323"/>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59" name="Google Shape;359;geb73568fda_0_323"/>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60" name="Google Shape;360;geb73568fda_0_323"/>
          <p:cNvSpPr txBox="1">
            <a:spLocks noGrp="1"/>
          </p:cNvSpPr>
          <p:nvPr>
            <p:ph type="title" idx="4294967295"/>
          </p:nvPr>
        </p:nvSpPr>
        <p:spPr>
          <a:xfrm>
            <a:off x="2608650" y="1622852"/>
            <a:ext cx="6974700" cy="3157206"/>
          </a:xfrm>
          <a:prstGeom prst="rect">
            <a:avLst/>
          </a:prstGeom>
          <a:noFill/>
          <a:ln>
            <a:noFill/>
          </a:ln>
        </p:spPr>
        <p:txBody>
          <a:bodyPr spcFirstLastPara="1" wrap="square" lIns="91425" tIns="45700" rIns="91425" bIns="45700" anchor="b" anchorCtr="0">
            <a:noAutofit/>
          </a:bodyPr>
          <a:lstStyle/>
          <a:p>
            <a:pPr marL="0" lvl="0" indent="0" algn="ctr" rtl="0">
              <a:lnSpc>
                <a:spcPct val="107916"/>
              </a:lnSpc>
              <a:spcBef>
                <a:spcPts val="0"/>
              </a:spcBef>
              <a:spcAft>
                <a:spcPts val="0"/>
              </a:spcAft>
              <a:buClr>
                <a:schemeClr val="dk1"/>
              </a:buClr>
              <a:buSzPts val="1100"/>
              <a:buFont typeface="Arial"/>
              <a:buNone/>
            </a:pPr>
            <a:r>
              <a:rPr lang="en-US" sz="3000" dirty="0"/>
              <a:t>“In the marriage companionship there is neither inferiority nor superiority. The woman does not walk ahead of the man; neither does the man walk ahead of the woman. They walk side by side as a son and daughter of God on an eternal journey.”</a:t>
            </a:r>
            <a:endParaRPr sz="3000" dirty="0"/>
          </a:p>
        </p:txBody>
      </p:sp>
      <p:sp>
        <p:nvSpPr>
          <p:cNvPr id="2" name="TextBox 1">
            <a:extLst>
              <a:ext uri="{FF2B5EF4-FFF2-40B4-BE49-F238E27FC236}">
                <a16:creationId xmlns:a16="http://schemas.microsoft.com/office/drawing/2014/main" id="{4C6E60F3-7EE1-40B0-8358-88E998A9EFC6}"/>
              </a:ext>
            </a:extLst>
          </p:cNvPr>
          <p:cNvSpPr txBox="1"/>
          <p:nvPr/>
        </p:nvSpPr>
        <p:spPr>
          <a:xfrm>
            <a:off x="3825660" y="4316500"/>
            <a:ext cx="4755300"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Gordon B. Hinckley</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6"/>
        <p:cNvGrpSpPr/>
        <p:nvPr/>
      </p:nvGrpSpPr>
      <p:grpSpPr>
        <a:xfrm>
          <a:off x="0" y="0"/>
          <a:ext cx="0" cy="0"/>
          <a:chOff x="0" y="0"/>
          <a:chExt cx="0" cy="0"/>
        </a:xfrm>
      </p:grpSpPr>
      <p:sp>
        <p:nvSpPr>
          <p:cNvPr id="487" name="Google Shape;487;geb73568fda_5_913"/>
          <p:cNvSpPr txBox="1"/>
          <p:nvPr/>
        </p:nvSpPr>
        <p:spPr>
          <a:xfrm>
            <a:off x="410284" y="2784900"/>
            <a:ext cx="5280660" cy="12882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i="1" dirty="0">
                <a:solidFill>
                  <a:schemeClr val="dk1"/>
                </a:solidFill>
                <a:latin typeface="Proxima Nova"/>
                <a:ea typeface="Proxima Nova"/>
                <a:cs typeface="Proxima Nova"/>
                <a:sym typeface="Proxima Nova"/>
              </a:rPr>
              <a:t>Benefits</a:t>
            </a:r>
            <a:r>
              <a:rPr lang="en-US" sz="4800" dirty="0">
                <a:solidFill>
                  <a:schemeClr val="dk1"/>
                </a:solidFill>
                <a:latin typeface="Proxima Nova"/>
                <a:ea typeface="Proxima Nova"/>
                <a:cs typeface="Proxima Nova"/>
                <a:sym typeface="Proxima Nova"/>
              </a:rPr>
              <a:t> </a:t>
            </a:r>
            <a:r>
              <a:rPr lang="en-US" sz="4800" i="1" dirty="0">
                <a:solidFill>
                  <a:schemeClr val="dk1"/>
                </a:solidFill>
                <a:latin typeface="Proxima Nova"/>
                <a:ea typeface="Proxima Nova"/>
                <a:cs typeface="Proxima Nova"/>
                <a:sym typeface="Proxima Nova"/>
              </a:rPr>
              <a:t>of</a:t>
            </a:r>
            <a:r>
              <a:rPr lang="en-US" sz="4800" dirty="0">
                <a:solidFill>
                  <a:schemeClr val="dk1"/>
                </a:solidFill>
                <a:latin typeface="Proxima Nova"/>
                <a:ea typeface="Proxima Nova"/>
                <a:cs typeface="Proxima Nova"/>
                <a:sym typeface="Proxima Nova"/>
              </a:rPr>
              <a:t> </a:t>
            </a:r>
          </a:p>
          <a:p>
            <a:pPr marL="0" marR="0" lvl="0" indent="0" algn="ctr" rtl="0">
              <a:lnSpc>
                <a:spcPct val="90000"/>
              </a:lnSpc>
              <a:spcBef>
                <a:spcPts val="0"/>
              </a:spcBef>
              <a:spcAft>
                <a:spcPts val="0"/>
              </a:spcAft>
              <a:buClr>
                <a:srgbClr val="000000"/>
              </a:buClr>
              <a:buSzPts val="4100"/>
              <a:buFont typeface="Arial"/>
              <a:buNone/>
            </a:pPr>
            <a:r>
              <a:rPr lang="en-US" sz="4800" dirty="0">
                <a:solidFill>
                  <a:schemeClr val="dk1"/>
                </a:solidFill>
                <a:latin typeface="Proxima Nova"/>
                <a:ea typeface="Proxima Nova"/>
                <a:cs typeface="Proxima Nova"/>
                <a:sym typeface="Proxima Nova"/>
              </a:rPr>
              <a:t>Equal Partnership</a:t>
            </a:r>
            <a:endParaRPr sz="4800" i="0" u="none" strike="noStrike" cap="none" dirty="0">
              <a:solidFill>
                <a:srgbClr val="000000"/>
              </a:solidFill>
              <a:latin typeface="Proxima Nova"/>
              <a:ea typeface="Proxima Nova"/>
              <a:cs typeface="Proxima Nova"/>
              <a:sym typeface="Proxima Nova"/>
            </a:endParaRPr>
          </a:p>
        </p:txBody>
      </p:sp>
      <p:cxnSp>
        <p:nvCxnSpPr>
          <p:cNvPr id="488" name="Google Shape;488;geb73568fda_5_913"/>
          <p:cNvCxnSpPr>
            <a:cxnSpLocks/>
          </p:cNvCxnSpPr>
          <p:nvPr/>
        </p:nvCxnSpPr>
        <p:spPr>
          <a:xfrm flipV="1">
            <a:off x="5981700" y="2202496"/>
            <a:ext cx="0" cy="2807299"/>
          </a:xfrm>
          <a:prstGeom prst="straightConnector1">
            <a:avLst/>
          </a:prstGeom>
          <a:noFill/>
          <a:ln w="19050" cap="flat" cmpd="sng">
            <a:solidFill>
              <a:srgbClr val="DE9C11"/>
            </a:solidFill>
            <a:prstDash val="solid"/>
            <a:miter lim="800000"/>
            <a:headEnd type="none" w="sm" len="sm"/>
            <a:tailEnd type="none" w="sm" len="sm"/>
          </a:ln>
        </p:spPr>
      </p:cxnSp>
      <p:sp>
        <p:nvSpPr>
          <p:cNvPr id="489" name="Google Shape;489;geb73568fda_5_913"/>
          <p:cNvSpPr txBox="1"/>
          <p:nvPr/>
        </p:nvSpPr>
        <p:spPr>
          <a:xfrm>
            <a:off x="6096000" y="1134398"/>
            <a:ext cx="5685716" cy="4943493"/>
          </a:xfrm>
          <a:prstGeom prst="rect">
            <a:avLst/>
          </a:prstGeom>
          <a:noFill/>
          <a:ln>
            <a:noFill/>
          </a:ln>
        </p:spPr>
        <p:txBody>
          <a:bodyPr spcFirstLastPara="1" wrap="square" lIns="91425" tIns="91425" rIns="91425" bIns="91425" anchor="t" anchorCtr="0">
            <a:noAutofit/>
          </a:bodyPr>
          <a:lstStyle/>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dirty="0">
                <a:solidFill>
                  <a:schemeClr val="dk1"/>
                </a:solidFill>
                <a:latin typeface="Calibri"/>
                <a:ea typeface="Calibri"/>
                <a:cs typeface="Calibri"/>
                <a:sym typeface="Calibri"/>
              </a:rPr>
              <a:t>Happier relationships</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Greater marital</a:t>
            </a:r>
            <a:r>
              <a:rPr lang="en-US" sz="3000" dirty="0">
                <a:solidFill>
                  <a:schemeClr val="dk1"/>
                </a:solidFill>
                <a:latin typeface="Calibri"/>
                <a:ea typeface="Calibri"/>
                <a:cs typeface="Calibri"/>
                <a:sym typeface="Calibri"/>
              </a:rPr>
              <a:t> satisfaction</a:t>
            </a:r>
          </a:p>
          <a:p>
            <a:pPr marL="1041400" lvl="1" indent="-571500">
              <a:lnSpc>
                <a:spcPct val="107916"/>
              </a:lnSpc>
              <a:buClr>
                <a:schemeClr val="dk1"/>
              </a:buClr>
              <a:buSzPts val="3600"/>
              <a:buFont typeface="Arial" panose="020B0604020202020204" pitchFamily="34" charset="0"/>
              <a:buChar char="•"/>
            </a:pPr>
            <a:r>
              <a:rPr lang="en-US" sz="3000" dirty="0">
                <a:solidFill>
                  <a:schemeClr val="dk1"/>
                </a:solidFill>
                <a:latin typeface="Calibri"/>
                <a:ea typeface="Calibri"/>
                <a:cs typeface="Calibri"/>
                <a:sym typeface="Calibri"/>
              </a:rPr>
              <a:t>More sexual satisfaction</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Better</a:t>
            </a:r>
            <a:r>
              <a:rPr lang="en-US" sz="3000" dirty="0">
                <a:solidFill>
                  <a:schemeClr val="dk1"/>
                </a:solidFill>
                <a:latin typeface="Calibri"/>
                <a:ea typeface="Calibri"/>
                <a:cs typeface="Calibri"/>
                <a:sym typeface="Calibri"/>
              </a:rPr>
              <a:t> individual well-being</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Les</a:t>
            </a:r>
            <a:r>
              <a:rPr lang="en-US" sz="3000" dirty="0">
                <a:solidFill>
                  <a:schemeClr val="dk1"/>
                </a:solidFill>
                <a:latin typeface="Calibri"/>
                <a:ea typeface="Calibri"/>
                <a:cs typeface="Calibri"/>
                <a:sym typeface="Calibri"/>
              </a:rPr>
              <a:t>s depression </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More effective co-parenting</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dirty="0">
                <a:solidFill>
                  <a:schemeClr val="dk1"/>
                </a:solidFill>
                <a:latin typeface="Calibri"/>
                <a:ea typeface="Calibri"/>
                <a:cs typeface="Calibri"/>
                <a:sym typeface="Calibri"/>
              </a:rPr>
              <a:t>Better functioning children</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Less verbal aggression and physical violence</a:t>
            </a:r>
          </a:p>
        </p:txBody>
      </p:sp>
    </p:spTree>
    <p:extLst>
      <p:ext uri="{BB962C8B-B14F-4D97-AF65-F5344CB8AC3E}">
        <p14:creationId xmlns:p14="http://schemas.microsoft.com/office/powerpoint/2010/main" val="341107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1"/>
        <p:cNvGrpSpPr/>
        <p:nvPr/>
      </p:nvGrpSpPr>
      <p:grpSpPr>
        <a:xfrm>
          <a:off x="0" y="0"/>
          <a:ext cx="0" cy="0"/>
          <a:chOff x="0" y="0"/>
          <a:chExt cx="0" cy="0"/>
        </a:xfrm>
      </p:grpSpPr>
      <p:sp>
        <p:nvSpPr>
          <p:cNvPr id="372" name="Google Shape;372;geb73568fda_0_475"/>
          <p:cNvSpPr/>
          <p:nvPr/>
        </p:nvSpPr>
        <p:spPr>
          <a:xfrm>
            <a:off x="0" y="329184"/>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3" name="Google Shape;373;geb73568fda_0_475"/>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geb73568fda_0_475"/>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geb73568fda_0_475"/>
          <p:cNvSpPr txBox="1">
            <a:spLocks noGrp="1"/>
          </p:cNvSpPr>
          <p:nvPr>
            <p:ph type="title"/>
          </p:nvPr>
        </p:nvSpPr>
        <p:spPr>
          <a:xfrm>
            <a:off x="720220" y="2087315"/>
            <a:ext cx="112317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Cultural &amp; Faith </a:t>
            </a:r>
            <a:br>
              <a:rPr lang="en-US" sz="5400" dirty="0">
                <a:latin typeface="Proxima Nova"/>
                <a:ea typeface="Proxima Nova"/>
                <a:cs typeface="Proxima Nova"/>
                <a:sym typeface="Proxima Nova"/>
              </a:rPr>
            </a:br>
            <a:r>
              <a:rPr lang="en-US" sz="5400" dirty="0">
                <a:latin typeface="Proxima Nova"/>
                <a:ea typeface="Proxima Nova"/>
                <a:cs typeface="Proxima Nova"/>
                <a:sym typeface="Proxima Nova"/>
              </a:rPr>
              <a:t>Misunderstandings</a:t>
            </a:r>
            <a:endParaRPr sz="5400" dirty="0">
              <a:latin typeface="Proxima Nova"/>
              <a:ea typeface="Proxima Nova"/>
              <a:cs typeface="Proxima Nova"/>
              <a:sym typeface="Proxima Nova"/>
            </a:endParaRPr>
          </a:p>
        </p:txBody>
      </p:sp>
      <p:sp>
        <p:nvSpPr>
          <p:cNvPr id="376" name="Google Shape;376;geb73568fda_0_475"/>
          <p:cNvSpPr/>
          <p:nvPr/>
        </p:nvSpPr>
        <p:spPr>
          <a:xfrm flipH="1">
            <a:off x="5200800" y="402011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6"/>
        <p:cNvGrpSpPr/>
        <p:nvPr/>
      </p:nvGrpSpPr>
      <p:grpSpPr>
        <a:xfrm>
          <a:off x="0" y="0"/>
          <a:ext cx="0" cy="0"/>
          <a:chOff x="0" y="0"/>
          <a:chExt cx="0" cy="0"/>
        </a:xfrm>
      </p:grpSpPr>
      <p:sp>
        <p:nvSpPr>
          <p:cNvPr id="397" name="Google Shape;397;geb73568fda_5_165"/>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98" name="Google Shape;398;geb73568fda_5_165"/>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9" name="Google Shape;399;geb73568fda_5_165"/>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0" name="Google Shape;400;geb73568fda_5_165"/>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Decision Making</a:t>
            </a:r>
            <a:endParaRPr sz="5400" dirty="0">
              <a:latin typeface="Proxima Nova"/>
              <a:ea typeface="Proxima Nova"/>
              <a:cs typeface="Proxima Nova"/>
              <a:sym typeface="Proxima Nova"/>
            </a:endParaRPr>
          </a:p>
        </p:txBody>
      </p:sp>
      <p:sp>
        <p:nvSpPr>
          <p:cNvPr id="401" name="Google Shape;401;geb73568fda_5_165"/>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5"/>
        <p:cNvGrpSpPr/>
        <p:nvPr/>
      </p:nvGrpSpPr>
      <p:grpSpPr>
        <a:xfrm>
          <a:off x="0" y="0"/>
          <a:ext cx="0" cy="0"/>
          <a:chOff x="0" y="0"/>
          <a:chExt cx="0" cy="0"/>
        </a:xfrm>
      </p:grpSpPr>
      <p:sp>
        <p:nvSpPr>
          <p:cNvPr id="406" name="Google Shape;406;geb73568fda_5_173"/>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07" name="Google Shape;407;geb73568fda_5_173"/>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08" name="Google Shape;408;geb73568fda_5_173"/>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09" name="Google Shape;409;geb73568fda_5_173"/>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10" name="Google Shape;410;geb73568fda_5_173"/>
          <p:cNvSpPr txBox="1">
            <a:spLocks noGrp="1"/>
          </p:cNvSpPr>
          <p:nvPr>
            <p:ph type="title" idx="4294967295"/>
          </p:nvPr>
        </p:nvSpPr>
        <p:spPr>
          <a:xfrm>
            <a:off x="2017776" y="1233470"/>
            <a:ext cx="8156448" cy="2899942"/>
          </a:xfrm>
          <a:prstGeom prst="rect">
            <a:avLst/>
          </a:prstGeom>
          <a:noFill/>
          <a:ln>
            <a:noFill/>
          </a:ln>
        </p:spPr>
        <p:txBody>
          <a:bodyPr spcFirstLastPara="1" wrap="square" lIns="91425" tIns="45700" rIns="91425" bIns="45700" anchor="b" anchorCtr="0">
            <a:noAutofit/>
          </a:bodyPr>
          <a:lstStyle/>
          <a:p>
            <a:pPr marL="0" lvl="0" indent="0" algn="ctr" rtl="0">
              <a:lnSpc>
                <a:spcPct val="107916"/>
              </a:lnSpc>
              <a:spcBef>
                <a:spcPts val="0"/>
              </a:spcBef>
              <a:spcAft>
                <a:spcPts val="0"/>
              </a:spcAft>
              <a:buClr>
                <a:schemeClr val="dk1"/>
              </a:buClr>
              <a:buSzPts val="1100"/>
              <a:buFont typeface="Arial"/>
              <a:buNone/>
            </a:pPr>
            <a:r>
              <a:rPr lang="en-US" sz="3000" dirty="0"/>
              <a:t>[A husband and wife] “have equal power to receive revelation for their family. When they work together in love and righteousness, their decisions are heaven blessed.”</a:t>
            </a:r>
            <a:endParaRPr sz="3000" dirty="0"/>
          </a:p>
        </p:txBody>
      </p:sp>
      <p:sp>
        <p:nvSpPr>
          <p:cNvPr id="7" name="TextBox 6">
            <a:extLst>
              <a:ext uri="{FF2B5EF4-FFF2-40B4-BE49-F238E27FC236}">
                <a16:creationId xmlns:a16="http://schemas.microsoft.com/office/drawing/2014/main" id="{635C48A0-E08E-4F6B-8BE4-7962027C9D35}"/>
              </a:ext>
            </a:extLst>
          </p:cNvPr>
          <p:cNvSpPr txBox="1"/>
          <p:nvPr/>
        </p:nvSpPr>
        <p:spPr>
          <a:xfrm>
            <a:off x="4520839" y="3750672"/>
            <a:ext cx="3953021"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Quentin L. Cook</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3" name="Google Shape;433;geb73568fda_5_611"/>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34" name="Google Shape;434;geb73568fda_5_611"/>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435" name="Google Shape;435;geb73568fda_5_611"/>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36" name="Google Shape;436;geb73568fda_5_611"/>
          <p:cNvSpPr txBox="1"/>
          <p:nvPr/>
        </p:nvSpPr>
        <p:spPr>
          <a:xfrm>
            <a:off x="4765350" y="3612825"/>
            <a:ext cx="8039700" cy="1213122"/>
          </a:xfrm>
          <a:prstGeom prst="rect">
            <a:avLst/>
          </a:prstGeom>
          <a:noFill/>
          <a:ln>
            <a:noFill/>
          </a:ln>
        </p:spPr>
        <p:txBody>
          <a:bodyPr spcFirstLastPara="1" wrap="square" lIns="91425" tIns="91425" rIns="91425" bIns="91425" anchor="t" anchorCtr="0">
            <a:spAutoFit/>
          </a:bodyPr>
          <a:lstStyle/>
          <a:p>
            <a:pPr marL="0" lvl="0" indent="0" algn="ctr" rtl="0">
              <a:spcBef>
                <a:spcPts val="700"/>
              </a:spcBef>
              <a:spcAft>
                <a:spcPts val="0"/>
              </a:spcAft>
              <a:buClr>
                <a:schemeClr val="dk1"/>
              </a:buClr>
              <a:buSzPts val="3900"/>
              <a:buFont typeface="Arial"/>
              <a:buNone/>
            </a:pPr>
            <a:r>
              <a:rPr lang="en-US" sz="4800" i="1" dirty="0">
                <a:solidFill>
                  <a:schemeClr val="dk1"/>
                </a:solidFill>
                <a:latin typeface="Calibri"/>
                <a:ea typeface="Calibri"/>
                <a:cs typeface="Calibri"/>
                <a:sym typeface="Calibri"/>
              </a:rPr>
              <a:t>Equal Partnership</a:t>
            </a:r>
            <a:endParaRPr sz="4800" i="1" dirty="0">
              <a:solidFill>
                <a:schemeClr val="dk1"/>
              </a:solidFill>
              <a:latin typeface="Calibri"/>
              <a:ea typeface="Calibri"/>
              <a:cs typeface="Calibri"/>
              <a:sym typeface="Calibri"/>
            </a:endParaRPr>
          </a:p>
          <a:p>
            <a:pPr marL="0" lvl="0" indent="0" algn="l" rtl="0">
              <a:spcBef>
                <a:spcPts val="0"/>
              </a:spcBef>
              <a:spcAft>
                <a:spcPts val="0"/>
              </a:spcAft>
              <a:buNone/>
            </a:pPr>
            <a:endParaRPr sz="1300" i="1" dirty="0">
              <a:latin typeface="Times New Roman"/>
              <a:ea typeface="Times New Roman"/>
              <a:cs typeface="Times New Roman"/>
              <a:sym typeface="Times New Roman"/>
            </a:endParaRPr>
          </a:p>
        </p:txBody>
      </p:sp>
      <p:sp>
        <p:nvSpPr>
          <p:cNvPr id="437" name="Google Shape;437;geb73568fda_5_611"/>
          <p:cNvSpPr txBox="1"/>
          <p:nvPr/>
        </p:nvSpPr>
        <p:spPr>
          <a:xfrm>
            <a:off x="6382350" y="2136975"/>
            <a:ext cx="4805700" cy="1108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6000">
                <a:latin typeface="Proxima Nova"/>
                <a:ea typeface="Proxima Nova"/>
                <a:cs typeface="Proxima Nova"/>
                <a:sym typeface="Proxima Nova"/>
              </a:rPr>
              <a:t>Couple Time</a:t>
            </a:r>
            <a:endParaRPr sz="6000">
              <a:latin typeface="Proxima Nova"/>
              <a:ea typeface="Proxima Nova"/>
              <a:cs typeface="Proxima Nova"/>
              <a:sym typeface="Proxima Nova"/>
            </a:endParaRPr>
          </a:p>
        </p:txBody>
      </p:sp>
      <p:pic>
        <p:nvPicPr>
          <p:cNvPr id="2" name="Picture 1">
            <a:extLst>
              <a:ext uri="{FF2B5EF4-FFF2-40B4-BE49-F238E27FC236}">
                <a16:creationId xmlns:a16="http://schemas.microsoft.com/office/drawing/2014/main" id="{CFDFCCDF-0725-4A06-89A3-5E5AAA6B4A3B}"/>
              </a:ext>
            </a:extLst>
          </p:cNvPr>
          <p:cNvPicPr>
            <a:picLocks noChangeAspect="1"/>
          </p:cNvPicPr>
          <p:nvPr/>
        </p:nvPicPr>
        <p:blipFill>
          <a:blip r:embed="rId3"/>
          <a:stretch>
            <a:fillRect/>
          </a:stretch>
        </p:blipFill>
        <p:spPr>
          <a:xfrm>
            <a:off x="536418" y="-11160"/>
            <a:ext cx="4572000" cy="68580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1221</TotalTime>
  <Words>1877</Words>
  <Application>Microsoft Macintosh PowerPoint</Application>
  <PresentationFormat>Widescreen</PresentationFormat>
  <Paragraphs>245</Paragraphs>
  <Slides>26</Slides>
  <Notes>26</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26</vt:i4>
      </vt:variant>
    </vt:vector>
  </HeadingPairs>
  <TitlesOfParts>
    <vt:vector size="34" baseType="lpstr">
      <vt:lpstr>Calibri</vt:lpstr>
      <vt:lpstr>Arial</vt:lpstr>
      <vt:lpstr>Times New Roman</vt:lpstr>
      <vt:lpstr>Proxima Nova</vt:lpstr>
      <vt:lpstr>Office Theme</vt:lpstr>
      <vt:lpstr>Office Theme</vt:lpstr>
      <vt:lpstr>Office Theme</vt:lpstr>
      <vt:lpstr>Office Theme</vt:lpstr>
      <vt:lpstr>PowerPoint Presentation</vt:lpstr>
      <vt:lpstr>PowerPoint Presentation</vt:lpstr>
      <vt:lpstr>Developing an Equal Partnership</vt:lpstr>
      <vt:lpstr>“In the marriage companionship there is neither inferiority nor superiority. The woman does not walk ahead of the man; neither does the man walk ahead of the woman. They walk side by side as a son and daughter of God on an eternal journey.”</vt:lpstr>
      <vt:lpstr>PowerPoint Presentation</vt:lpstr>
      <vt:lpstr>Cultural &amp; Faith  Misunderstandings</vt:lpstr>
      <vt:lpstr>Decision Making</vt:lpstr>
      <vt:lpstr>[A husband and wife] “have equal power to receive revelation for their family. When they work together in love and righteousness, their decisions are heaven blessed.”</vt:lpstr>
      <vt:lpstr>PowerPoint Presentation</vt:lpstr>
      <vt:lpstr>Committing Completely</vt:lpstr>
      <vt:lpstr>PowerPoint Presentation</vt:lpstr>
      <vt:lpstr>Divorce Research</vt:lpstr>
      <vt:lpstr>PowerPoint Presentation</vt:lpstr>
      <vt:lpstr>PowerPoint Presentation</vt:lpstr>
      <vt:lpstr>PowerPoint Presentation</vt:lpstr>
      <vt:lpstr>Teachings on Divorce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PowerPoint Presentation</vt:lpstr>
      <vt:lpstr>Break Time!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Kathryn Sargent</cp:lastModifiedBy>
  <cp:revision>13</cp:revision>
  <dcterms:modified xsi:type="dcterms:W3CDTF">2021-11-16T19:59:47Z</dcterms:modified>
</cp:coreProperties>
</file>