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38"/>
  </p:notesMasterIdLst>
  <p:sldIdLst>
    <p:sldId id="286"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 id="288" r:id="rId19"/>
    <p:sldId id="273" r:id="rId20"/>
    <p:sldId id="289" r:id="rId21"/>
    <p:sldId id="274" r:id="rId22"/>
    <p:sldId id="275" r:id="rId23"/>
    <p:sldId id="276" r:id="rId24"/>
    <p:sldId id="277" r:id="rId25"/>
    <p:sldId id="294" r:id="rId26"/>
    <p:sldId id="279" r:id="rId27"/>
    <p:sldId id="280" r:id="rId28"/>
    <p:sldId id="281" r:id="rId29"/>
    <p:sldId id="293" r:id="rId30"/>
    <p:sldId id="278" r:id="rId31"/>
    <p:sldId id="282" r:id="rId32"/>
    <p:sldId id="283" r:id="rId33"/>
    <p:sldId id="291" r:id="rId34"/>
    <p:sldId id="284" r:id="rId35"/>
    <p:sldId id="292" r:id="rId36"/>
    <p:sldId id="285" r:id="rId37"/>
  </p:sldIdLst>
  <p:sldSz cx="12192000" cy="6858000"/>
  <p:notesSz cx="6858000" cy="9144000"/>
  <p:embeddedFontLst>
    <p:embeddedFont>
      <p:font typeface="Calibri" panose="020F0502020204030204" pitchFamily="34" charset="0"/>
      <p:regular r:id="rId39"/>
      <p:bold r:id="rId40"/>
      <p:italic r:id="rId41"/>
      <p:boldItalic r:id="rId42"/>
    </p:embeddedFont>
    <p:embeddedFont>
      <p:font typeface="Proxima Nova" panose="02000506030000020004" pitchFamily="2" charset="0"/>
      <p:regular r:id="rId43"/>
      <p:bold r:id="rId44"/>
      <p:italic r:id="rId45"/>
      <p:boldItalic r:id="rId46"/>
    </p:embeddedFont>
    <p:embeddedFont>
      <p:font typeface="Satisfy" panose="02000000000000000000" pitchFamily="2" charset="0"/>
      <p:regular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9" roundtripDataSignature="AMtx7mhrEvNfuODg93P/izB/NamXy161N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01"/>
  </p:normalViewPr>
  <p:slideViewPr>
    <p:cSldViewPr snapToGrid="0" snapToObjects="1">
      <p:cViewPr varScale="1">
        <p:scale>
          <a:sx n="104" d="100"/>
          <a:sy n="104" d="100"/>
        </p:scale>
        <p:origin x="896"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customschemas.google.com/relationships/presentationmetadata" Target="meta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6.fntdata"/><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5.fntdata"/><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46" Type="http://schemas.openxmlformats.org/officeDocument/2006/relationships/font" Target="fonts/font8.fntdata"/><Relationship Id="rId20" Type="http://schemas.openxmlformats.org/officeDocument/2006/relationships/slide" Target="slides/slide18.xml"/><Relationship Id="rId41"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gohikevirginia.com/hiking-natural-bridge-state-park-va/"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gohikevirginia.com/hiking-natural-bridge-state-park-va/"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7" name="Google Shape;1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04423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b8452dc57c_0_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3" name="Google Shape;253;gb8452dc57c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b8452dc57c_0_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3" name="Google Shape;263;gb8452dc57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e6971ad4d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2" name="Google Shape;272;ge6971ad4d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e6971ad4d2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1" name="Google Shape;281;ge6971ad4d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eb649bb703_0_2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7" name="Google Shape;297;geb649bb703_0_2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eb649bb703_0_2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6" name="Google Shape;306;geb649bb703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e6971ad4d2_0_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6" name="Google Shape;316;ge6971ad4d2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eb649bb703_0_2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u="sng">
                <a:solidFill>
                  <a:schemeClr val="hlink"/>
                </a:solidFill>
                <a:hlinkClick r:id="rId3"/>
              </a:rPr>
              <a:t>https://gohikevirginia.com/hiking-natural-bridge-state-park-va/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Unsplash images</a:t>
            </a:r>
            <a:endParaRPr/>
          </a:p>
          <a:p>
            <a:pPr marL="0" lvl="0" indent="0" algn="l" rtl="0">
              <a:lnSpc>
                <a:spcPct val="100000"/>
              </a:lnSpc>
              <a:spcBef>
                <a:spcPts val="0"/>
              </a:spcBef>
              <a:spcAft>
                <a:spcPts val="0"/>
              </a:spcAft>
              <a:buSzPts val="1100"/>
              <a:buNone/>
            </a:pPr>
            <a:endParaRPr/>
          </a:p>
        </p:txBody>
      </p:sp>
      <p:sp>
        <p:nvSpPr>
          <p:cNvPr id="324" name="Google Shape;324;geb649bb703_0_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Image: Light of the World by Scott Sumner</a:t>
            </a:r>
            <a:endParaRPr/>
          </a:p>
        </p:txBody>
      </p:sp>
      <p:sp>
        <p:nvSpPr>
          <p:cNvPr id="336" name="Google Shape;33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e7c3cbf01c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Image: Light of the World by Scott Sumner</a:t>
            </a:r>
            <a:endParaRPr/>
          </a:p>
        </p:txBody>
      </p:sp>
      <p:sp>
        <p:nvSpPr>
          <p:cNvPr id="345" name="Google Shape;345;ge7c3cbf01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4" name="Google Shape;1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eb649bb703_0_3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4" name="Google Shape;354;geb649bb703_0_3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3" name="Google Shape;36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775663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9" name="Google Shape;37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eb649bb703_0_4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5" name="Google Shape;395;geb649bb703_0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240539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e98e55a57d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3" name="Google Shape;403;ge98e55a57d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eb649bb703_0_3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u="sng">
                <a:solidFill>
                  <a:schemeClr val="hlink"/>
                </a:solidFill>
                <a:hlinkClick r:id="rId3"/>
              </a:rPr>
              <a:t>https://gohikevirginia.com/hiking-natural-bridge-state-park-va/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
        <p:nvSpPr>
          <p:cNvPr id="412" name="Google Shape;412;geb649bb703_0_3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e303383e11_1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6" name="Google Shape;176;ge303383e11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154870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2" name="Google Shape;42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2" name="Google Shape;42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43266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34" name="Google Shape;43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b8452dc57c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7" name="Google Shape;187;gb8452dc57c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eb649bb703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geb649bb703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b8452dc57c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8" name="Google Shape;208;gb8452dc57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b8452dc57c_0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8" name="Google Shape;218;gb8452dc57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b8452dc57c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8" name="Google Shape;228;gb8452dc57c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eb649bb703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geb649bb703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3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6"/>
        <p:cNvGrpSpPr/>
        <p:nvPr/>
      </p:nvGrpSpPr>
      <p:grpSpPr>
        <a:xfrm>
          <a:off x="0" y="0"/>
          <a:ext cx="0" cy="0"/>
          <a:chOff x="0" y="0"/>
          <a:chExt cx="0" cy="0"/>
        </a:xfrm>
      </p:grpSpPr>
      <p:sp>
        <p:nvSpPr>
          <p:cNvPr id="87" name="Google Shape;87;p10"/>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8" name="Google Shape;88;p10"/>
          <p:cNvSpPr txBox="1">
            <a:spLocks noGrp="1"/>
          </p:cNvSpPr>
          <p:nvPr>
            <p:ph type="body" idx="1"/>
          </p:nvPr>
        </p:nvSpPr>
        <p:spPr>
          <a:xfrm>
            <a:off x="5183188" y="987425"/>
            <a:ext cx="6172400" cy="4873600"/>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1067"/>
              </a:spcBef>
              <a:spcAft>
                <a:spcPts val="0"/>
              </a:spcAft>
              <a:buClr>
                <a:schemeClr val="dk1"/>
              </a:buClr>
              <a:buSzPts val="2400"/>
              <a:buChar char="•"/>
              <a:defRPr sz="3200"/>
            </a:lvl1pPr>
            <a:lvl2pPr marL="914400" lvl="1" indent="-361950" algn="l">
              <a:lnSpc>
                <a:spcPct val="90000"/>
              </a:lnSpc>
              <a:spcBef>
                <a:spcPts val="533"/>
              </a:spcBef>
              <a:spcAft>
                <a:spcPts val="0"/>
              </a:spcAft>
              <a:buClr>
                <a:schemeClr val="dk1"/>
              </a:buClr>
              <a:buSzPts val="2100"/>
              <a:buChar char="•"/>
              <a:defRPr sz="2800"/>
            </a:lvl2pPr>
            <a:lvl3pPr marL="1371600" lvl="2" indent="-342900" algn="l">
              <a:lnSpc>
                <a:spcPct val="90000"/>
              </a:lnSpc>
              <a:spcBef>
                <a:spcPts val="533"/>
              </a:spcBef>
              <a:spcAft>
                <a:spcPts val="0"/>
              </a:spcAft>
              <a:buClr>
                <a:schemeClr val="dk1"/>
              </a:buClr>
              <a:buSzPts val="1800"/>
              <a:buChar char="•"/>
              <a:defRPr sz="2400"/>
            </a:lvl3pPr>
            <a:lvl4pPr marL="1828800" lvl="3" indent="-323850" algn="l">
              <a:lnSpc>
                <a:spcPct val="90000"/>
              </a:lnSpc>
              <a:spcBef>
                <a:spcPts val="533"/>
              </a:spcBef>
              <a:spcAft>
                <a:spcPts val="0"/>
              </a:spcAft>
              <a:buClr>
                <a:schemeClr val="dk1"/>
              </a:buClr>
              <a:buSzPts val="1500"/>
              <a:buChar char="•"/>
              <a:defRPr sz="2000"/>
            </a:lvl4pPr>
            <a:lvl5pPr marL="2286000" lvl="4" indent="-323850" algn="l">
              <a:lnSpc>
                <a:spcPct val="90000"/>
              </a:lnSpc>
              <a:spcBef>
                <a:spcPts val="533"/>
              </a:spcBef>
              <a:spcAft>
                <a:spcPts val="0"/>
              </a:spcAft>
              <a:buClr>
                <a:schemeClr val="dk1"/>
              </a:buClr>
              <a:buSzPts val="1500"/>
              <a:buChar char="•"/>
              <a:defRPr sz="2000"/>
            </a:lvl5pPr>
            <a:lvl6pPr marL="2743200" lvl="5" indent="-323850" algn="l">
              <a:lnSpc>
                <a:spcPct val="90000"/>
              </a:lnSpc>
              <a:spcBef>
                <a:spcPts val="533"/>
              </a:spcBef>
              <a:spcAft>
                <a:spcPts val="0"/>
              </a:spcAft>
              <a:buClr>
                <a:schemeClr val="dk1"/>
              </a:buClr>
              <a:buSzPts val="1500"/>
              <a:buChar char="•"/>
              <a:defRPr sz="2000"/>
            </a:lvl6pPr>
            <a:lvl7pPr marL="3200400" lvl="6" indent="-323850" algn="l">
              <a:lnSpc>
                <a:spcPct val="90000"/>
              </a:lnSpc>
              <a:spcBef>
                <a:spcPts val="533"/>
              </a:spcBef>
              <a:spcAft>
                <a:spcPts val="0"/>
              </a:spcAft>
              <a:buClr>
                <a:schemeClr val="dk1"/>
              </a:buClr>
              <a:buSzPts val="1500"/>
              <a:buChar char="•"/>
              <a:defRPr sz="2000"/>
            </a:lvl7pPr>
            <a:lvl8pPr marL="3657600" lvl="7" indent="-323850" algn="l">
              <a:lnSpc>
                <a:spcPct val="90000"/>
              </a:lnSpc>
              <a:spcBef>
                <a:spcPts val="533"/>
              </a:spcBef>
              <a:spcAft>
                <a:spcPts val="0"/>
              </a:spcAft>
              <a:buClr>
                <a:schemeClr val="dk1"/>
              </a:buClr>
              <a:buSzPts val="1500"/>
              <a:buChar char="•"/>
              <a:defRPr sz="2000"/>
            </a:lvl8pPr>
            <a:lvl9pPr marL="4114800" lvl="8" indent="-323850" algn="l">
              <a:lnSpc>
                <a:spcPct val="90000"/>
              </a:lnSpc>
              <a:spcBef>
                <a:spcPts val="533"/>
              </a:spcBef>
              <a:spcAft>
                <a:spcPts val="0"/>
              </a:spcAft>
              <a:buClr>
                <a:schemeClr val="dk1"/>
              </a:buClr>
              <a:buSzPts val="1500"/>
              <a:buChar char="•"/>
              <a:defRPr sz="2000"/>
            </a:lvl9pPr>
          </a:lstStyle>
          <a:p>
            <a:endParaRPr/>
          </a:p>
        </p:txBody>
      </p:sp>
      <p:sp>
        <p:nvSpPr>
          <p:cNvPr id="89" name="Google Shape;89;p10"/>
          <p:cNvSpPr txBox="1">
            <a:spLocks noGrp="1"/>
          </p:cNvSpPr>
          <p:nvPr>
            <p:ph type="body" idx="2"/>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90" name="Google Shape;90;p10"/>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1" name="Google Shape;91;p10"/>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2" name="Google Shape;92;p10"/>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1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5" name="Google Shape;95;p1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1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7"/>
        <p:cNvGrpSpPr/>
        <p:nvPr/>
      </p:nvGrpSpPr>
      <p:grpSpPr>
        <a:xfrm>
          <a:off x="0" y="0"/>
          <a:ext cx="0" cy="0"/>
          <a:chOff x="0" y="0"/>
          <a:chExt cx="0" cy="0"/>
        </a:xfrm>
      </p:grpSpPr>
      <p:sp>
        <p:nvSpPr>
          <p:cNvPr id="98" name="Google Shape;98;p12"/>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9" name="Google Shape;99;p12"/>
          <p:cNvSpPr>
            <a:spLocks noGrp="1"/>
          </p:cNvSpPr>
          <p:nvPr>
            <p:ph type="pic" idx="2"/>
          </p:nvPr>
        </p:nvSpPr>
        <p:spPr>
          <a:xfrm>
            <a:off x="5183188" y="987425"/>
            <a:ext cx="6172400" cy="4873600"/>
          </a:xfrm>
          <a:prstGeom prst="rect">
            <a:avLst/>
          </a:prstGeom>
          <a:noFill/>
          <a:ln>
            <a:noFill/>
          </a:ln>
        </p:spPr>
      </p:sp>
      <p:sp>
        <p:nvSpPr>
          <p:cNvPr id="100" name="Google Shape;100;p12"/>
          <p:cNvSpPr txBox="1">
            <a:spLocks noGrp="1"/>
          </p:cNvSpPr>
          <p:nvPr>
            <p:ph type="body" idx="1"/>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101" name="Google Shape;101;p12"/>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12"/>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3" name="Google Shape;103;p12"/>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4"/>
        <p:cNvGrpSpPr/>
        <p:nvPr/>
      </p:nvGrpSpPr>
      <p:grpSpPr>
        <a:xfrm>
          <a:off x="0" y="0"/>
          <a:ext cx="0" cy="0"/>
          <a:chOff x="0" y="0"/>
          <a:chExt cx="0" cy="0"/>
        </a:xfrm>
      </p:grpSpPr>
      <p:sp>
        <p:nvSpPr>
          <p:cNvPr id="105" name="Google Shape;105;p13"/>
          <p:cNvSpPr txBox="1">
            <a:spLocks noGrp="1"/>
          </p:cNvSpPr>
          <p:nvPr>
            <p:ph type="title"/>
          </p:nvPr>
        </p:nvSpPr>
        <p:spPr>
          <a:xfrm>
            <a:off x="831851" y="1709739"/>
            <a:ext cx="10515600" cy="28528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6" name="Google Shape;106;p13"/>
          <p:cNvSpPr txBox="1">
            <a:spLocks noGrp="1"/>
          </p:cNvSpPr>
          <p:nvPr>
            <p:ph type="body" idx="1"/>
          </p:nvPr>
        </p:nvSpPr>
        <p:spPr>
          <a:xfrm>
            <a:off x="831851" y="4589463"/>
            <a:ext cx="10515600" cy="15004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rgbClr val="888888"/>
              </a:buClr>
              <a:buSzPts val="1800"/>
              <a:buNone/>
              <a:defRPr sz="2400">
                <a:solidFill>
                  <a:srgbClr val="888888"/>
                </a:solidFill>
              </a:defRPr>
            </a:lvl1pPr>
            <a:lvl2pPr marL="914400" lvl="1" indent="-228600" algn="l">
              <a:lnSpc>
                <a:spcPct val="90000"/>
              </a:lnSpc>
              <a:spcBef>
                <a:spcPts val="533"/>
              </a:spcBef>
              <a:spcAft>
                <a:spcPts val="0"/>
              </a:spcAft>
              <a:buClr>
                <a:srgbClr val="888888"/>
              </a:buClr>
              <a:buSzPts val="1500"/>
              <a:buNone/>
              <a:defRPr sz="2000">
                <a:solidFill>
                  <a:srgbClr val="888888"/>
                </a:solidFill>
              </a:defRPr>
            </a:lvl2pPr>
            <a:lvl3pPr marL="1371600" lvl="2" indent="-228600" algn="l">
              <a:lnSpc>
                <a:spcPct val="90000"/>
              </a:lnSpc>
              <a:spcBef>
                <a:spcPts val="533"/>
              </a:spcBef>
              <a:spcAft>
                <a:spcPts val="0"/>
              </a:spcAft>
              <a:buClr>
                <a:srgbClr val="888888"/>
              </a:buClr>
              <a:buSzPts val="1400"/>
              <a:buNone/>
              <a:defRPr sz="1867">
                <a:solidFill>
                  <a:srgbClr val="888888"/>
                </a:solidFill>
              </a:defRPr>
            </a:lvl3pPr>
            <a:lvl4pPr marL="1828800" lvl="3" indent="-228600" algn="l">
              <a:lnSpc>
                <a:spcPct val="90000"/>
              </a:lnSpc>
              <a:spcBef>
                <a:spcPts val="533"/>
              </a:spcBef>
              <a:spcAft>
                <a:spcPts val="0"/>
              </a:spcAft>
              <a:buClr>
                <a:srgbClr val="888888"/>
              </a:buClr>
              <a:buSzPts val="1200"/>
              <a:buNone/>
              <a:defRPr sz="1600">
                <a:solidFill>
                  <a:srgbClr val="888888"/>
                </a:solidFill>
              </a:defRPr>
            </a:lvl4pPr>
            <a:lvl5pPr marL="2286000" lvl="4" indent="-228600" algn="l">
              <a:lnSpc>
                <a:spcPct val="90000"/>
              </a:lnSpc>
              <a:spcBef>
                <a:spcPts val="533"/>
              </a:spcBef>
              <a:spcAft>
                <a:spcPts val="0"/>
              </a:spcAft>
              <a:buClr>
                <a:srgbClr val="888888"/>
              </a:buClr>
              <a:buSzPts val="1200"/>
              <a:buNone/>
              <a:defRPr sz="1600">
                <a:solidFill>
                  <a:srgbClr val="888888"/>
                </a:solidFill>
              </a:defRPr>
            </a:lvl5pPr>
            <a:lvl6pPr marL="2743200" lvl="5" indent="-228600" algn="l">
              <a:lnSpc>
                <a:spcPct val="90000"/>
              </a:lnSpc>
              <a:spcBef>
                <a:spcPts val="533"/>
              </a:spcBef>
              <a:spcAft>
                <a:spcPts val="0"/>
              </a:spcAft>
              <a:buClr>
                <a:srgbClr val="888888"/>
              </a:buClr>
              <a:buSzPts val="1200"/>
              <a:buNone/>
              <a:defRPr sz="1600">
                <a:solidFill>
                  <a:srgbClr val="888888"/>
                </a:solidFill>
              </a:defRPr>
            </a:lvl6pPr>
            <a:lvl7pPr marL="3200400" lvl="6" indent="-228600" algn="l">
              <a:lnSpc>
                <a:spcPct val="90000"/>
              </a:lnSpc>
              <a:spcBef>
                <a:spcPts val="533"/>
              </a:spcBef>
              <a:spcAft>
                <a:spcPts val="0"/>
              </a:spcAft>
              <a:buClr>
                <a:srgbClr val="888888"/>
              </a:buClr>
              <a:buSzPts val="1200"/>
              <a:buNone/>
              <a:defRPr sz="1600">
                <a:solidFill>
                  <a:srgbClr val="888888"/>
                </a:solidFill>
              </a:defRPr>
            </a:lvl7pPr>
            <a:lvl8pPr marL="3657600" lvl="7" indent="-228600" algn="l">
              <a:lnSpc>
                <a:spcPct val="90000"/>
              </a:lnSpc>
              <a:spcBef>
                <a:spcPts val="533"/>
              </a:spcBef>
              <a:spcAft>
                <a:spcPts val="0"/>
              </a:spcAft>
              <a:buClr>
                <a:srgbClr val="888888"/>
              </a:buClr>
              <a:buSzPts val="1200"/>
              <a:buNone/>
              <a:defRPr sz="1600">
                <a:solidFill>
                  <a:srgbClr val="888888"/>
                </a:solidFill>
              </a:defRPr>
            </a:lvl8pPr>
            <a:lvl9pPr marL="4114800" lvl="8" indent="-228600" algn="l">
              <a:lnSpc>
                <a:spcPct val="90000"/>
              </a:lnSpc>
              <a:spcBef>
                <a:spcPts val="533"/>
              </a:spcBef>
              <a:spcAft>
                <a:spcPts val="0"/>
              </a:spcAft>
              <a:buClr>
                <a:srgbClr val="888888"/>
              </a:buClr>
              <a:buSzPts val="1200"/>
              <a:buNone/>
              <a:defRPr sz="1600">
                <a:solidFill>
                  <a:srgbClr val="888888"/>
                </a:solidFill>
              </a:defRPr>
            </a:lvl9pPr>
          </a:lstStyle>
          <a:p>
            <a:endParaRPr/>
          </a:p>
        </p:txBody>
      </p:sp>
      <p:sp>
        <p:nvSpPr>
          <p:cNvPr id="107" name="Google Shape;107;p1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1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9" name="Google Shape;109;p1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0"/>
        <p:cNvGrpSpPr/>
        <p:nvPr/>
      </p:nvGrpSpPr>
      <p:grpSpPr>
        <a:xfrm>
          <a:off x="0" y="0"/>
          <a:ext cx="0" cy="0"/>
          <a:chOff x="0" y="0"/>
          <a:chExt cx="0" cy="0"/>
        </a:xfrm>
      </p:grpSpPr>
      <p:sp>
        <p:nvSpPr>
          <p:cNvPr id="111" name="Google Shape;111;p1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2" name="Google Shape;112;p14"/>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3" name="Google Shape;113;p1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4" name="Google Shape;114;p1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5" name="Google Shape;115;p1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6"/>
        <p:cNvGrpSpPr/>
        <p:nvPr/>
      </p:nvGrpSpPr>
      <p:grpSpPr>
        <a:xfrm>
          <a:off x="0" y="0"/>
          <a:ext cx="0" cy="0"/>
          <a:chOff x="0" y="0"/>
          <a:chExt cx="0" cy="0"/>
        </a:xfrm>
      </p:grpSpPr>
      <p:sp>
        <p:nvSpPr>
          <p:cNvPr id="117" name="Google Shape;117;p15"/>
          <p:cNvSpPr txBox="1">
            <a:spLocks noGrp="1"/>
          </p:cNvSpPr>
          <p:nvPr>
            <p:ph type="ctrTitle"/>
          </p:nvPr>
        </p:nvSpPr>
        <p:spPr>
          <a:xfrm>
            <a:off x="1524000" y="1122363"/>
            <a:ext cx="9144000" cy="23876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8" name="Google Shape;118;p15"/>
          <p:cNvSpPr txBox="1">
            <a:spLocks noGrp="1"/>
          </p:cNvSpPr>
          <p:nvPr>
            <p:ph type="subTitle" idx="1"/>
          </p:nvPr>
        </p:nvSpPr>
        <p:spPr>
          <a:xfrm>
            <a:off x="1524000" y="3602037"/>
            <a:ext cx="9144000" cy="16556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1067"/>
              </a:spcBef>
              <a:spcAft>
                <a:spcPts val="0"/>
              </a:spcAft>
              <a:buClr>
                <a:schemeClr val="dk1"/>
              </a:buClr>
              <a:buSzPts val="1800"/>
              <a:buNone/>
              <a:defRPr sz="2400"/>
            </a:lvl1pPr>
            <a:lvl2pPr lvl="1" algn="ctr">
              <a:lnSpc>
                <a:spcPct val="90000"/>
              </a:lnSpc>
              <a:spcBef>
                <a:spcPts val="533"/>
              </a:spcBef>
              <a:spcAft>
                <a:spcPts val="0"/>
              </a:spcAft>
              <a:buClr>
                <a:schemeClr val="dk1"/>
              </a:buClr>
              <a:buSzPts val="1500"/>
              <a:buNone/>
              <a:defRPr sz="2000"/>
            </a:lvl2pPr>
            <a:lvl3pPr lvl="2" algn="ctr">
              <a:lnSpc>
                <a:spcPct val="90000"/>
              </a:lnSpc>
              <a:spcBef>
                <a:spcPts val="533"/>
              </a:spcBef>
              <a:spcAft>
                <a:spcPts val="0"/>
              </a:spcAft>
              <a:buClr>
                <a:schemeClr val="dk1"/>
              </a:buClr>
              <a:buSzPts val="1400"/>
              <a:buNone/>
              <a:defRPr sz="1867"/>
            </a:lvl3pPr>
            <a:lvl4pPr lvl="3" algn="ctr">
              <a:lnSpc>
                <a:spcPct val="90000"/>
              </a:lnSpc>
              <a:spcBef>
                <a:spcPts val="533"/>
              </a:spcBef>
              <a:spcAft>
                <a:spcPts val="0"/>
              </a:spcAft>
              <a:buClr>
                <a:schemeClr val="dk1"/>
              </a:buClr>
              <a:buSzPts val="1200"/>
              <a:buNone/>
              <a:defRPr sz="1600"/>
            </a:lvl4pPr>
            <a:lvl5pPr lvl="4" algn="ctr">
              <a:lnSpc>
                <a:spcPct val="90000"/>
              </a:lnSpc>
              <a:spcBef>
                <a:spcPts val="533"/>
              </a:spcBef>
              <a:spcAft>
                <a:spcPts val="0"/>
              </a:spcAft>
              <a:buClr>
                <a:schemeClr val="dk1"/>
              </a:buClr>
              <a:buSzPts val="1200"/>
              <a:buNone/>
              <a:defRPr sz="1600"/>
            </a:lvl5pPr>
            <a:lvl6pPr lvl="5" algn="ctr">
              <a:lnSpc>
                <a:spcPct val="90000"/>
              </a:lnSpc>
              <a:spcBef>
                <a:spcPts val="533"/>
              </a:spcBef>
              <a:spcAft>
                <a:spcPts val="0"/>
              </a:spcAft>
              <a:buClr>
                <a:schemeClr val="dk1"/>
              </a:buClr>
              <a:buSzPts val="1200"/>
              <a:buNone/>
              <a:defRPr sz="1600"/>
            </a:lvl6pPr>
            <a:lvl7pPr lvl="6" algn="ctr">
              <a:lnSpc>
                <a:spcPct val="90000"/>
              </a:lnSpc>
              <a:spcBef>
                <a:spcPts val="533"/>
              </a:spcBef>
              <a:spcAft>
                <a:spcPts val="0"/>
              </a:spcAft>
              <a:buClr>
                <a:schemeClr val="dk1"/>
              </a:buClr>
              <a:buSzPts val="1200"/>
              <a:buNone/>
              <a:defRPr sz="1600"/>
            </a:lvl7pPr>
            <a:lvl8pPr lvl="7" algn="ctr">
              <a:lnSpc>
                <a:spcPct val="90000"/>
              </a:lnSpc>
              <a:spcBef>
                <a:spcPts val="533"/>
              </a:spcBef>
              <a:spcAft>
                <a:spcPts val="0"/>
              </a:spcAft>
              <a:buClr>
                <a:schemeClr val="dk1"/>
              </a:buClr>
              <a:buSzPts val="1200"/>
              <a:buNone/>
              <a:defRPr sz="1600"/>
            </a:lvl8pPr>
            <a:lvl9pPr lvl="8" algn="ctr">
              <a:lnSpc>
                <a:spcPct val="90000"/>
              </a:lnSpc>
              <a:spcBef>
                <a:spcPts val="533"/>
              </a:spcBef>
              <a:spcAft>
                <a:spcPts val="0"/>
              </a:spcAft>
              <a:buClr>
                <a:schemeClr val="dk1"/>
              </a:buClr>
              <a:buSzPts val="1200"/>
              <a:buNone/>
              <a:defRPr sz="1600"/>
            </a:lvl9pPr>
          </a:lstStyle>
          <a:p>
            <a:endParaRPr/>
          </a:p>
        </p:txBody>
      </p:sp>
      <p:sp>
        <p:nvSpPr>
          <p:cNvPr id="119" name="Google Shape;119;p1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 name="Google Shape;120;p1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1" name="Google Shape;121;p1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2"/>
        <p:cNvGrpSpPr/>
        <p:nvPr/>
      </p:nvGrpSpPr>
      <p:grpSpPr>
        <a:xfrm>
          <a:off x="0" y="0"/>
          <a:ext cx="0" cy="0"/>
          <a:chOff x="0" y="0"/>
          <a:chExt cx="0" cy="0"/>
        </a:xfrm>
      </p:grpSpPr>
      <p:sp>
        <p:nvSpPr>
          <p:cNvPr id="123" name="Google Shape;123;p16"/>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16"/>
          <p:cNvSpPr txBox="1">
            <a:spLocks noGrp="1"/>
          </p:cNvSpPr>
          <p:nvPr>
            <p:ph type="body" idx="1"/>
          </p:nvPr>
        </p:nvSpPr>
        <p:spPr>
          <a:xfrm>
            <a:off x="838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5" name="Google Shape;125;p16"/>
          <p:cNvSpPr txBox="1">
            <a:spLocks noGrp="1"/>
          </p:cNvSpPr>
          <p:nvPr>
            <p:ph type="body" idx="2"/>
          </p:nvPr>
        </p:nvSpPr>
        <p:spPr>
          <a:xfrm>
            <a:off x="6172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6" name="Google Shape;126;p1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7" name="Google Shape;127;p1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8" name="Google Shape;128;p1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9"/>
        <p:cNvGrpSpPr/>
        <p:nvPr/>
      </p:nvGrpSpPr>
      <p:grpSpPr>
        <a:xfrm>
          <a:off x="0" y="0"/>
          <a:ext cx="0" cy="0"/>
          <a:chOff x="0" y="0"/>
          <a:chExt cx="0" cy="0"/>
        </a:xfrm>
      </p:grpSpPr>
      <p:sp>
        <p:nvSpPr>
          <p:cNvPr id="130" name="Google Shape;130;p33"/>
          <p:cNvSpPr txBox="1">
            <a:spLocks noGrp="1"/>
          </p:cNvSpPr>
          <p:nvPr>
            <p:ph type="title"/>
          </p:nvPr>
        </p:nvSpPr>
        <p:spPr>
          <a:xfrm>
            <a:off x="839788"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1" name="Google Shape;131;p33"/>
          <p:cNvSpPr txBox="1">
            <a:spLocks noGrp="1"/>
          </p:cNvSpPr>
          <p:nvPr>
            <p:ph type="body" idx="1"/>
          </p:nvPr>
        </p:nvSpPr>
        <p:spPr>
          <a:xfrm>
            <a:off x="839788" y="1681163"/>
            <a:ext cx="51580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32" name="Google Shape;132;p33"/>
          <p:cNvSpPr txBox="1">
            <a:spLocks noGrp="1"/>
          </p:cNvSpPr>
          <p:nvPr>
            <p:ph type="body" idx="2"/>
          </p:nvPr>
        </p:nvSpPr>
        <p:spPr>
          <a:xfrm>
            <a:off x="839788" y="2505075"/>
            <a:ext cx="51580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3" name="Google Shape;133;p33"/>
          <p:cNvSpPr txBox="1">
            <a:spLocks noGrp="1"/>
          </p:cNvSpPr>
          <p:nvPr>
            <p:ph type="body" idx="3"/>
          </p:nvPr>
        </p:nvSpPr>
        <p:spPr>
          <a:xfrm>
            <a:off x="6172200" y="1681163"/>
            <a:ext cx="51832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34" name="Google Shape;134;p33"/>
          <p:cNvSpPr txBox="1">
            <a:spLocks noGrp="1"/>
          </p:cNvSpPr>
          <p:nvPr>
            <p:ph type="body" idx="4"/>
          </p:nvPr>
        </p:nvSpPr>
        <p:spPr>
          <a:xfrm>
            <a:off x="6172200" y="2505075"/>
            <a:ext cx="51832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5" name="Google Shape;135;p3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6" name="Google Shape;136;p3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7" name="Google Shape;137;p3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
        <p:cNvGrpSpPr/>
        <p:nvPr/>
      </p:nvGrpSpPr>
      <p:grpSpPr>
        <a:xfrm>
          <a:off x="0" y="0"/>
          <a:ext cx="0" cy="0"/>
          <a:chOff x="0" y="0"/>
          <a:chExt cx="0" cy="0"/>
        </a:xfrm>
      </p:grpSpPr>
      <p:sp>
        <p:nvSpPr>
          <p:cNvPr id="16" name="Google Shape;16;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8" name="Google Shape;18;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9" name="Google Shape;19;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p3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0" name="Google Shape;140;p3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3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 name="Google Shape;142;p3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3"/>
        <p:cNvGrpSpPr/>
        <p:nvPr/>
      </p:nvGrpSpPr>
      <p:grpSpPr>
        <a:xfrm>
          <a:off x="0" y="0"/>
          <a:ext cx="0" cy="0"/>
          <a:chOff x="0" y="0"/>
          <a:chExt cx="0" cy="0"/>
        </a:xfrm>
      </p:grpSpPr>
      <p:sp>
        <p:nvSpPr>
          <p:cNvPr id="144" name="Google Shape;144;p3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5" name="Google Shape;145;p35"/>
          <p:cNvSpPr txBox="1">
            <a:spLocks noGrp="1"/>
          </p:cNvSpPr>
          <p:nvPr>
            <p:ph type="body" idx="1"/>
          </p:nvPr>
        </p:nvSpPr>
        <p:spPr>
          <a:xfrm rot="5400000">
            <a:off x="3920400" y="-1256575"/>
            <a:ext cx="4351200" cy="105156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46" name="Google Shape;146;p3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7" name="Google Shape;147;p3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8" name="Google Shape;148;p3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9"/>
        <p:cNvGrpSpPr/>
        <p:nvPr/>
      </p:nvGrpSpPr>
      <p:grpSpPr>
        <a:xfrm>
          <a:off x="0" y="0"/>
          <a:ext cx="0" cy="0"/>
          <a:chOff x="0" y="0"/>
          <a:chExt cx="0" cy="0"/>
        </a:xfrm>
      </p:grpSpPr>
      <p:sp>
        <p:nvSpPr>
          <p:cNvPr id="150" name="Google Shape;150;p36"/>
          <p:cNvSpPr txBox="1">
            <a:spLocks noGrp="1"/>
          </p:cNvSpPr>
          <p:nvPr>
            <p:ph type="title"/>
          </p:nvPr>
        </p:nvSpPr>
        <p:spPr>
          <a:xfrm rot="5400000">
            <a:off x="7133400" y="1956725"/>
            <a:ext cx="5812000" cy="26288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1" name="Google Shape;151;p36"/>
          <p:cNvSpPr txBox="1">
            <a:spLocks noGrp="1"/>
          </p:cNvSpPr>
          <p:nvPr>
            <p:ph type="body" idx="1"/>
          </p:nvPr>
        </p:nvSpPr>
        <p:spPr>
          <a:xfrm rot="5400000">
            <a:off x="1799300" y="-596075"/>
            <a:ext cx="5812000" cy="7734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52" name="Google Shape;152;p3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3" name="Google Shape;153;p3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4" name="Google Shape;154;p3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2"/>
        <p:cNvGrpSpPr/>
        <p:nvPr/>
      </p:nvGrpSpPr>
      <p:grpSpPr>
        <a:xfrm>
          <a:off x="0" y="0"/>
          <a:ext cx="0" cy="0"/>
          <a:chOff x="0" y="0"/>
          <a:chExt cx="0" cy="0"/>
        </a:xfrm>
      </p:grpSpPr>
      <p:sp>
        <p:nvSpPr>
          <p:cNvPr id="23" name="Google Shape;23;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2"/>
          <p:cNvSpPr>
            <a:spLocks noGrp="1"/>
          </p:cNvSpPr>
          <p:nvPr>
            <p:ph type="pic" idx="2"/>
          </p:nvPr>
        </p:nvSpPr>
        <p:spPr>
          <a:xfrm>
            <a:off x="5183188" y="987425"/>
            <a:ext cx="6172200" cy="4873625"/>
          </a:xfrm>
          <a:prstGeom prst="rect">
            <a:avLst/>
          </a:prstGeom>
          <a:noFill/>
          <a:ln>
            <a:noFill/>
          </a:ln>
        </p:spPr>
      </p:sp>
      <p:sp>
        <p:nvSpPr>
          <p:cNvPr id="25" name="Google Shape;25;p2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6" name="Google Shape;26;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2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5"/>
        <p:cNvGrpSpPr/>
        <p:nvPr/>
      </p:nvGrpSpPr>
      <p:grpSpPr>
        <a:xfrm>
          <a:off x="0" y="0"/>
          <a:ext cx="0" cy="0"/>
          <a:chOff x="0" y="0"/>
          <a:chExt cx="0" cy="0"/>
        </a:xfrm>
      </p:grpSpPr>
      <p:sp>
        <p:nvSpPr>
          <p:cNvPr id="36" name="Google Shape;36;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1"/>
        <p:cNvGrpSpPr/>
        <p:nvPr/>
      </p:nvGrpSpPr>
      <p:grpSpPr>
        <a:xfrm>
          <a:off x="0" y="0"/>
          <a:ext cx="0" cy="0"/>
          <a:chOff x="0" y="0"/>
          <a:chExt cx="0" cy="0"/>
        </a:xfrm>
      </p:grpSpPr>
      <p:sp>
        <p:nvSpPr>
          <p:cNvPr id="42" name="Google Shape;42;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4" name="Google Shape;4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4"/>
        <p:cNvGrpSpPr/>
        <p:nvPr/>
      </p:nvGrpSpPr>
      <p:grpSpPr>
        <a:xfrm>
          <a:off x="0" y="0"/>
          <a:ext cx="0" cy="0"/>
          <a:chOff x="0" y="0"/>
          <a:chExt cx="0" cy="0"/>
        </a:xfrm>
      </p:grpSpPr>
      <p:sp>
        <p:nvSpPr>
          <p:cNvPr id="55" name="Google Shape;55;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3"/>
        <p:cNvGrpSpPr/>
        <p:nvPr/>
      </p:nvGrpSpPr>
      <p:grpSpPr>
        <a:xfrm>
          <a:off x="0" y="0"/>
          <a:ext cx="0" cy="0"/>
          <a:chOff x="0" y="0"/>
          <a:chExt cx="0" cy="0"/>
        </a:xfrm>
      </p:grpSpPr>
      <p:sp>
        <p:nvSpPr>
          <p:cNvPr id="64" name="Google Shape;64;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p9"/>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2" name="Google Shape;82;p9"/>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3" name="Google Shape;83;p9"/>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84" name="Google Shape;84;p9"/>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85" name="Google Shape;85;p9"/>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http://ez183.com/wp-content/uploads/2019/07/keystone1.jpg" TargetMode="External"/><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anxiouslyengaged.byu.ed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8"/>
        <p:cNvGrpSpPr/>
        <p:nvPr/>
      </p:nvGrpSpPr>
      <p:grpSpPr>
        <a:xfrm>
          <a:off x="0" y="0"/>
          <a:ext cx="0" cy="0"/>
          <a:chOff x="0" y="0"/>
          <a:chExt cx="0" cy="0"/>
        </a:xfrm>
      </p:grpSpPr>
      <p:pic>
        <p:nvPicPr>
          <p:cNvPr id="159" name="Google Shape;159;p1"/>
          <p:cNvPicPr preferRelativeResize="0"/>
          <p:nvPr/>
        </p:nvPicPr>
        <p:blipFill rotWithShape="1">
          <a:blip r:embed="rId3">
            <a:alphaModFix/>
          </a:blip>
          <a:srcRect l="10071" t="12570" r="9870" b="12601"/>
          <a:stretch/>
        </p:blipFill>
        <p:spPr>
          <a:xfrm>
            <a:off x="3410904" y="358351"/>
            <a:ext cx="4593330" cy="3975614"/>
          </a:xfrm>
          <a:prstGeom prst="rect">
            <a:avLst/>
          </a:prstGeom>
          <a:noFill/>
          <a:ln>
            <a:noFill/>
          </a:ln>
        </p:spPr>
      </p:pic>
      <p:sp>
        <p:nvSpPr>
          <p:cNvPr id="160" name="Google Shape;160;p1"/>
          <p:cNvSpPr txBox="1"/>
          <p:nvPr/>
        </p:nvSpPr>
        <p:spPr>
          <a:xfrm>
            <a:off x="-1161535" y="4462773"/>
            <a:ext cx="14136130" cy="839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800" b="0" i="0" u="none" strike="noStrike" cap="none" dirty="0">
                <a:solidFill>
                  <a:schemeClr val="dk1"/>
                </a:solidFill>
                <a:latin typeface="Proxima Nova"/>
                <a:ea typeface="Proxima Nova"/>
                <a:cs typeface="Proxima Nova"/>
                <a:sym typeface="Proxima Nova"/>
              </a:rPr>
              <a:t>Lesson 1: Becoming One in Marriage</a:t>
            </a:r>
          </a:p>
          <a:p>
            <a:pPr marL="0" marR="0" lvl="0" indent="0" algn="ctr" rtl="0">
              <a:lnSpc>
                <a:spcPct val="100000"/>
              </a:lnSpc>
              <a:spcBef>
                <a:spcPts val="0"/>
              </a:spcBef>
              <a:spcAft>
                <a:spcPts val="0"/>
              </a:spcAft>
              <a:buClr>
                <a:srgbClr val="000000"/>
              </a:buClr>
              <a:buSzPts val="2300"/>
              <a:buFont typeface="Arial"/>
              <a:buNone/>
            </a:pPr>
            <a:endParaRPr lang="en-US" sz="2800" dirty="0">
              <a:solidFill>
                <a:schemeClr val="dk1"/>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2300"/>
              <a:buFont typeface="Arial"/>
              <a:buNone/>
            </a:pPr>
            <a:r>
              <a:rPr lang="en-US" sz="2200" b="0" i="0" u="none" strike="noStrike" cap="none" dirty="0">
                <a:solidFill>
                  <a:schemeClr val="dk1"/>
                </a:solidFill>
                <a:latin typeface="Proxima Nova"/>
                <a:ea typeface="Proxima Nova"/>
                <a:cs typeface="Proxima Nova"/>
                <a:sym typeface="Proxima Nova"/>
              </a:rPr>
              <a:t>Welcome to Anxiously Engaged- I’m so glad you are here!</a:t>
            </a:r>
          </a:p>
          <a:p>
            <a:pPr marL="0" marR="0" lvl="0" indent="0" algn="ctr" rtl="0">
              <a:lnSpc>
                <a:spcPct val="100000"/>
              </a:lnSpc>
              <a:spcBef>
                <a:spcPts val="0"/>
              </a:spcBef>
              <a:spcAft>
                <a:spcPts val="0"/>
              </a:spcAft>
              <a:buClr>
                <a:srgbClr val="000000"/>
              </a:buClr>
              <a:buSzPts val="2300"/>
              <a:buFont typeface="Arial"/>
              <a:buNone/>
            </a:pPr>
            <a:endParaRPr lang="en-US" sz="2200" b="0" i="0" u="none" strike="noStrike" cap="none" dirty="0">
              <a:solidFill>
                <a:schemeClr val="dk1"/>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2300"/>
              <a:buFont typeface="Arial"/>
              <a:buNone/>
            </a:pPr>
            <a:r>
              <a:rPr lang="en-US" sz="2200" dirty="0">
                <a:solidFill>
                  <a:schemeClr val="dk1"/>
                </a:solidFill>
                <a:latin typeface="Proxima Nova"/>
                <a:ea typeface="Proxima Nova"/>
                <a:cs typeface="Proxima Nova"/>
                <a:sym typeface="Proxima Nova"/>
              </a:rPr>
              <a:t>Please turn on your cameras and rename your Zoom ID </a:t>
            </a:r>
          </a:p>
          <a:p>
            <a:pPr marL="0" marR="0" lvl="0" indent="0" algn="ctr" rtl="0">
              <a:lnSpc>
                <a:spcPct val="100000"/>
              </a:lnSpc>
              <a:spcBef>
                <a:spcPts val="0"/>
              </a:spcBef>
              <a:spcAft>
                <a:spcPts val="0"/>
              </a:spcAft>
              <a:buClr>
                <a:srgbClr val="000000"/>
              </a:buClr>
              <a:buSzPts val="2300"/>
              <a:buFont typeface="Arial"/>
              <a:buNone/>
            </a:pPr>
            <a:r>
              <a:rPr lang="en-US" sz="2200" dirty="0">
                <a:solidFill>
                  <a:schemeClr val="dk1"/>
                </a:solidFill>
                <a:latin typeface="Proxima Nova"/>
                <a:ea typeface="Proxima Nova"/>
                <a:cs typeface="Proxima Nova"/>
                <a:sym typeface="Proxima Nova"/>
              </a:rPr>
              <a:t>to include both of your first names.</a:t>
            </a:r>
            <a:endParaRPr sz="2200" b="0" i="0" u="none" strike="noStrike" cap="none" dirty="0">
              <a:solidFill>
                <a:schemeClr val="dk1"/>
              </a:solidFill>
              <a:latin typeface="Proxima Nova"/>
              <a:ea typeface="Proxima Nova"/>
              <a:cs typeface="Proxima Nova"/>
              <a:sym typeface="Proxima Nova"/>
            </a:endParaRPr>
          </a:p>
        </p:txBody>
      </p:sp>
      <p:cxnSp>
        <p:nvCxnSpPr>
          <p:cNvPr id="161" name="Google Shape;161;p1"/>
          <p:cNvCxnSpPr/>
          <p:nvPr/>
        </p:nvCxnSpPr>
        <p:spPr>
          <a:xfrm>
            <a:off x="2552919" y="4350016"/>
            <a:ext cx="6309300" cy="0"/>
          </a:xfrm>
          <a:prstGeom prst="straightConnector1">
            <a:avLst/>
          </a:prstGeom>
          <a:noFill/>
          <a:ln w="19050" cap="flat" cmpd="sng">
            <a:solidFill>
              <a:srgbClr val="D09D5C"/>
            </a:solidFill>
            <a:prstDash val="solid"/>
            <a:miter lim="800000"/>
            <a:headEnd type="none" w="sm" len="sm"/>
            <a:tailEnd type="none" w="sm" len="sm"/>
          </a:ln>
        </p:spPr>
      </p:cxnSp>
    </p:spTree>
    <p:extLst>
      <p:ext uri="{BB962C8B-B14F-4D97-AF65-F5344CB8AC3E}">
        <p14:creationId xmlns:p14="http://schemas.microsoft.com/office/powerpoint/2010/main" val="1920844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4"/>
        <p:cNvGrpSpPr/>
        <p:nvPr/>
      </p:nvGrpSpPr>
      <p:grpSpPr>
        <a:xfrm>
          <a:off x="0" y="0"/>
          <a:ext cx="0" cy="0"/>
          <a:chOff x="0" y="0"/>
          <a:chExt cx="0" cy="0"/>
        </a:xfrm>
      </p:grpSpPr>
      <p:sp>
        <p:nvSpPr>
          <p:cNvPr id="255" name="Google Shape;255;gb8452dc57c_0_8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256" name="Google Shape;256;gb8452dc57c_0_88"/>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7" name="Google Shape;257;gb8452dc57c_0_8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8" name="Google Shape;258;gb8452dc57c_0_88"/>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9" name="Google Shape;259;gb8452dc57c_0_8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60" name="Google Shape;260;gb8452dc57c_0_88"/>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i="1">
                <a:latin typeface="Proxima Nova"/>
                <a:ea typeface="Proxima Nova"/>
                <a:cs typeface="Proxima Nova"/>
                <a:sym typeface="Proxima Nova"/>
              </a:rPr>
              <a:t>Anxiously Engaged </a:t>
            </a:r>
            <a:r>
              <a:rPr lang="en-US" sz="4100">
                <a:latin typeface="Proxima Nova"/>
                <a:ea typeface="Proxima Nova"/>
                <a:cs typeface="Proxima Nova"/>
                <a:sym typeface="Proxima Nova"/>
              </a:rPr>
              <a:t>Format</a:t>
            </a:r>
            <a:endParaRPr sz="4100">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4"/>
        <p:cNvGrpSpPr/>
        <p:nvPr/>
      </p:nvGrpSpPr>
      <p:grpSpPr>
        <a:xfrm>
          <a:off x="0" y="0"/>
          <a:ext cx="0" cy="0"/>
          <a:chOff x="0" y="0"/>
          <a:chExt cx="0" cy="0"/>
        </a:xfrm>
      </p:grpSpPr>
      <p:sp>
        <p:nvSpPr>
          <p:cNvPr id="265" name="Google Shape;265;gb8452dc57c_0_98"/>
          <p:cNvSpPr/>
          <p:nvPr/>
        </p:nvSpPr>
        <p:spPr>
          <a:xfrm>
            <a:off x="480139" y="1363350"/>
            <a:ext cx="1139487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6" name="Google Shape;266;gb8452dc57c_0_98"/>
          <p:cNvSpPr/>
          <p:nvPr/>
        </p:nvSpPr>
        <p:spPr>
          <a:xfrm rot="5400000" flipH="1">
            <a:off x="4767393" y="2888641"/>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7" name="Google Shape;267;gb8452dc57c_0_9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68" name="Google Shape;268;gb8452dc57c_0_98"/>
          <p:cNvSpPr txBox="1"/>
          <p:nvPr/>
        </p:nvSpPr>
        <p:spPr>
          <a:xfrm>
            <a:off x="1105347" y="1519350"/>
            <a:ext cx="3638400" cy="2784300"/>
          </a:xfrm>
          <a:prstGeom prst="rect">
            <a:avLst/>
          </a:prstGeom>
          <a:noFill/>
          <a:ln>
            <a:noFill/>
          </a:ln>
        </p:spPr>
        <p:txBody>
          <a:bodyPr spcFirstLastPara="1" wrap="square" lIns="91425" tIns="45700" rIns="91425" bIns="45700" anchor="ctr" anchorCtr="0">
            <a:noAutofit/>
          </a:bodyPr>
          <a:lstStyle/>
          <a:p>
            <a:pPr marL="0" marR="0" lvl="0" indent="0" algn="r" rtl="0">
              <a:lnSpc>
                <a:spcPct val="90000"/>
              </a:lnSpc>
              <a:spcBef>
                <a:spcPts val="0"/>
              </a:spcBef>
              <a:spcAft>
                <a:spcPts val="0"/>
              </a:spcAft>
              <a:buClr>
                <a:srgbClr val="000000"/>
              </a:buClr>
              <a:buSzPts val="4400"/>
              <a:buFont typeface="Arial"/>
              <a:buNone/>
            </a:pPr>
            <a:r>
              <a:rPr lang="en-US" sz="4100" b="0" i="0" u="none" strike="noStrike" cap="none" dirty="0">
                <a:solidFill>
                  <a:schemeClr val="dk1"/>
                </a:solidFill>
                <a:latin typeface="Proxima Nova"/>
                <a:ea typeface="Proxima Nova"/>
                <a:cs typeface="Proxima Nova"/>
                <a:sym typeface="Proxima Nova"/>
              </a:rPr>
              <a:t>Core Lessons </a:t>
            </a:r>
            <a:endParaRPr sz="4100" b="0" i="0" u="none" strike="noStrike" cap="none" dirty="0">
              <a:solidFill>
                <a:schemeClr val="dk1"/>
              </a:solidFill>
              <a:latin typeface="Proxima Nova"/>
              <a:ea typeface="Proxima Nova"/>
              <a:cs typeface="Proxima Nova"/>
              <a:sym typeface="Proxima Nova"/>
            </a:endParaRPr>
          </a:p>
        </p:txBody>
      </p:sp>
      <p:sp>
        <p:nvSpPr>
          <p:cNvPr id="269" name="Google Shape;269;gb8452dc57c_0_98"/>
          <p:cNvSpPr txBox="1"/>
          <p:nvPr/>
        </p:nvSpPr>
        <p:spPr>
          <a:xfrm>
            <a:off x="6064604" y="552182"/>
            <a:ext cx="6127396" cy="4718635"/>
          </a:xfrm>
          <a:prstGeom prst="rect">
            <a:avLst/>
          </a:prstGeom>
          <a:noFill/>
          <a:ln>
            <a:noFill/>
          </a:ln>
        </p:spPr>
        <p:txBody>
          <a:bodyPr spcFirstLastPara="1" wrap="square" lIns="91425" tIns="45700" rIns="91425" bIns="45700" anchor="ctr" anchorCtr="0">
            <a:noAutofit/>
          </a:bodyPr>
          <a:lstStyle/>
          <a:p>
            <a:pPr lvl="1">
              <a:lnSpc>
                <a:spcPct val="200000"/>
              </a:lnSpc>
              <a:buClr>
                <a:schemeClr val="dk1"/>
              </a:buClr>
              <a:buSzPts val="3200"/>
            </a:pPr>
            <a:r>
              <a:rPr lang="en-US" sz="2400" b="1" dirty="0">
                <a:solidFill>
                  <a:schemeClr val="dk1"/>
                </a:solidFill>
                <a:latin typeface="Calibri"/>
                <a:ea typeface="Calibri"/>
                <a:cs typeface="Calibri"/>
                <a:sym typeface="Calibri"/>
              </a:rPr>
              <a:t>Lesson</a:t>
            </a:r>
            <a:r>
              <a:rPr lang="en-US" sz="2400" b="1" i="0" u="none" strike="noStrike" cap="none" dirty="0">
                <a:solidFill>
                  <a:schemeClr val="dk1"/>
                </a:solidFill>
                <a:latin typeface="Calibri"/>
                <a:ea typeface="Calibri"/>
                <a:cs typeface="Calibri"/>
                <a:sym typeface="Calibri"/>
              </a:rPr>
              <a:t> 1: 	</a:t>
            </a:r>
            <a:r>
              <a:rPr lang="en-US" sz="2400" b="0" i="0" u="none" strike="noStrike" cap="none" dirty="0">
                <a:solidFill>
                  <a:schemeClr val="dk1"/>
                </a:solidFill>
                <a:latin typeface="Calibri"/>
                <a:ea typeface="Calibri"/>
                <a:cs typeface="Calibri"/>
                <a:sym typeface="Calibri"/>
              </a:rPr>
              <a:t>Becoming One</a:t>
            </a:r>
            <a:endParaRPr lang="en-US" sz="2400" b="1" dirty="0">
              <a:solidFill>
                <a:schemeClr val="dk1"/>
              </a:solidFill>
              <a:latin typeface="Calibri"/>
              <a:ea typeface="Calibri"/>
              <a:cs typeface="Calibri"/>
              <a:sym typeface="Calibri"/>
            </a:endParaRPr>
          </a:p>
          <a:p>
            <a:pPr lvl="1">
              <a:lnSpc>
                <a:spcPct val="200000"/>
              </a:lnSpc>
              <a:buClr>
                <a:schemeClr val="dk1"/>
              </a:buClr>
              <a:buSzPts val="3200"/>
            </a:pPr>
            <a:r>
              <a:rPr lang="en-US" sz="2400" b="1" dirty="0">
                <a:solidFill>
                  <a:schemeClr val="dk1"/>
                </a:solidFill>
                <a:latin typeface="Calibri"/>
                <a:ea typeface="Calibri"/>
                <a:cs typeface="Calibri"/>
                <a:sym typeface="Calibri"/>
              </a:rPr>
              <a:t>Lesson 2</a:t>
            </a:r>
            <a:r>
              <a:rPr lang="en-US" sz="2400" dirty="0">
                <a:solidFill>
                  <a:schemeClr val="dk1"/>
                </a:solidFill>
                <a:latin typeface="Calibri"/>
                <a:ea typeface="Calibri"/>
                <a:cs typeface="Calibri"/>
                <a:sym typeface="Calibri"/>
              </a:rPr>
              <a:t>: 	</a:t>
            </a:r>
            <a:r>
              <a:rPr lang="en-US" sz="2400" b="0" i="0" u="none" strike="noStrike" cap="none" dirty="0">
                <a:solidFill>
                  <a:schemeClr val="dk1"/>
                </a:solidFill>
                <a:latin typeface="Calibri"/>
                <a:ea typeface="Calibri"/>
                <a:cs typeface="Calibri"/>
                <a:sym typeface="Calibri"/>
              </a:rPr>
              <a:t>Effective Communication</a:t>
            </a:r>
            <a:endParaRPr lang="en-US" sz="2400" b="1" i="0" u="none" strike="noStrike" cap="none" dirty="0">
              <a:solidFill>
                <a:schemeClr val="dk1"/>
              </a:solidFill>
              <a:latin typeface="Calibri"/>
              <a:ea typeface="Calibri"/>
              <a:cs typeface="Calibri"/>
              <a:sym typeface="Calibri"/>
            </a:endParaRPr>
          </a:p>
          <a:p>
            <a:pPr marL="0" marR="0" lvl="0" indent="0" algn="l" rtl="0">
              <a:lnSpc>
                <a:spcPct val="200000"/>
              </a:lnSpc>
              <a:spcBef>
                <a:spcPts val="0"/>
              </a:spcBef>
              <a:spcAft>
                <a:spcPts val="0"/>
              </a:spcAft>
              <a:buClr>
                <a:schemeClr val="dk1"/>
              </a:buClr>
              <a:buSzPts val="3200"/>
              <a:buFont typeface="Calibri"/>
              <a:buNone/>
            </a:pPr>
            <a:r>
              <a:rPr lang="en-US" sz="2400" b="1" i="0" u="none" strike="noStrike" cap="none" dirty="0">
                <a:solidFill>
                  <a:schemeClr val="dk1"/>
                </a:solidFill>
                <a:latin typeface="Calibri"/>
                <a:ea typeface="Calibri"/>
                <a:cs typeface="Calibri"/>
                <a:sym typeface="Calibri"/>
              </a:rPr>
              <a:t>Lessons 3 - 4: 	</a:t>
            </a:r>
            <a:r>
              <a:rPr lang="en-US" sz="2400" b="0" i="0" u="none" strike="noStrike" cap="none" dirty="0">
                <a:solidFill>
                  <a:schemeClr val="dk1"/>
                </a:solidFill>
                <a:latin typeface="Calibri"/>
                <a:ea typeface="Calibri"/>
                <a:cs typeface="Calibri"/>
                <a:sym typeface="Calibri"/>
              </a:rPr>
              <a:t>Marital Sexuality</a:t>
            </a:r>
            <a:endParaRPr lang="en-US" sz="2400" b="1" i="0" u="none" strike="noStrike" cap="none" dirty="0">
              <a:solidFill>
                <a:schemeClr val="dk1"/>
              </a:solidFill>
              <a:latin typeface="Calibri"/>
              <a:ea typeface="Calibri"/>
              <a:cs typeface="Calibri"/>
              <a:sym typeface="Calibri"/>
            </a:endParaRPr>
          </a:p>
          <a:p>
            <a:pPr marL="0" marR="0" lvl="0" indent="0" algn="l" rtl="0">
              <a:lnSpc>
                <a:spcPct val="200000"/>
              </a:lnSpc>
              <a:spcBef>
                <a:spcPts val="600"/>
              </a:spcBef>
              <a:spcAft>
                <a:spcPts val="0"/>
              </a:spcAft>
              <a:buClr>
                <a:schemeClr val="dk1"/>
              </a:buClr>
              <a:buSzPts val="3200"/>
              <a:buFont typeface="Calibri"/>
              <a:buNone/>
            </a:pPr>
            <a:r>
              <a:rPr lang="en-US" sz="2400" b="1" i="0" u="none" strike="noStrike" cap="none" dirty="0">
                <a:solidFill>
                  <a:schemeClr val="dk1"/>
                </a:solidFill>
                <a:latin typeface="Calibri"/>
                <a:ea typeface="Calibri"/>
                <a:cs typeface="Calibri"/>
                <a:sym typeface="Calibri"/>
              </a:rPr>
              <a:t>Lesson 5: 	</a:t>
            </a:r>
            <a:r>
              <a:rPr lang="en-US" sz="2400" b="0" i="0" u="none" strike="noStrike" cap="none" dirty="0">
                <a:solidFill>
                  <a:schemeClr val="dk1"/>
                </a:solidFill>
                <a:latin typeface="Calibri"/>
                <a:ea typeface="Calibri"/>
                <a:cs typeface="Calibri"/>
                <a:sym typeface="Calibri"/>
              </a:rPr>
              <a:t>Equal Partnership and </a:t>
            </a:r>
          </a:p>
          <a:p>
            <a:pPr marL="0" marR="0" lvl="0" indent="0" algn="l" rtl="0">
              <a:spcBef>
                <a:spcPts val="600"/>
              </a:spcBef>
              <a:spcAft>
                <a:spcPts val="0"/>
              </a:spcAft>
              <a:buClr>
                <a:schemeClr val="dk1"/>
              </a:buClr>
              <a:buSzPts val="3200"/>
              <a:buFont typeface="Calibri"/>
              <a:buNone/>
            </a:pPr>
            <a:r>
              <a:rPr lang="en-US" sz="2400" dirty="0">
                <a:solidFill>
                  <a:schemeClr val="dk1"/>
                </a:solidFill>
                <a:latin typeface="Calibri"/>
                <a:ea typeface="Calibri"/>
                <a:cs typeface="Calibri"/>
                <a:sym typeface="Calibri"/>
              </a:rPr>
              <a:t>		</a:t>
            </a:r>
            <a:r>
              <a:rPr lang="en-US" sz="2400" b="0" i="0" u="none" strike="noStrike" cap="none" dirty="0">
                <a:solidFill>
                  <a:schemeClr val="dk1"/>
                </a:solidFill>
                <a:latin typeface="Calibri"/>
                <a:ea typeface="Calibri"/>
                <a:cs typeface="Calibri"/>
                <a:sym typeface="Calibri"/>
              </a:rPr>
              <a:t>Complete Commitment </a:t>
            </a:r>
            <a:endParaRPr lang="en-US" sz="2400" b="1" dirty="0">
              <a:latin typeface="Calibri"/>
              <a:cs typeface="Calibri"/>
              <a:sym typeface="Calibri"/>
            </a:endParaRPr>
          </a:p>
          <a:p>
            <a:pPr lvl="0">
              <a:lnSpc>
                <a:spcPct val="200000"/>
              </a:lnSpc>
              <a:spcBef>
                <a:spcPts val="600"/>
              </a:spcBef>
              <a:buSzPts val="3200"/>
            </a:pPr>
            <a:r>
              <a:rPr lang="en-US" sz="2400" b="1" dirty="0">
                <a:latin typeface="Calibri"/>
                <a:cs typeface="Calibri"/>
                <a:sym typeface="Calibri"/>
              </a:rPr>
              <a:t>Lesson 6:</a:t>
            </a:r>
            <a:r>
              <a:rPr lang="en-US" sz="2400" dirty="0"/>
              <a:t> 	</a:t>
            </a:r>
            <a:r>
              <a:rPr lang="en-US" sz="2400" b="0" i="0" u="none" strike="noStrike" cap="none" dirty="0">
                <a:solidFill>
                  <a:schemeClr val="dk1"/>
                </a:solidFill>
                <a:latin typeface="Calibri"/>
                <a:ea typeface="Calibri"/>
                <a:cs typeface="Calibri"/>
                <a:sym typeface="Calibri"/>
              </a:rPr>
              <a:t>Growing Together  </a:t>
            </a:r>
            <a:endParaRPr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3"/>
        <p:cNvGrpSpPr/>
        <p:nvPr/>
      </p:nvGrpSpPr>
      <p:grpSpPr>
        <a:xfrm>
          <a:off x="0" y="0"/>
          <a:ext cx="0" cy="0"/>
          <a:chOff x="0" y="0"/>
          <a:chExt cx="0" cy="0"/>
        </a:xfrm>
      </p:grpSpPr>
      <p:sp>
        <p:nvSpPr>
          <p:cNvPr id="274" name="Google Shape;274;ge6971ad4d2_0_0"/>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5" name="Google Shape;275;ge6971ad4d2_0_0"/>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6" name="Google Shape;276;ge6971ad4d2_0_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77" name="Google Shape;277;ge6971ad4d2_0_0"/>
          <p:cNvSpPr txBox="1">
            <a:spLocks noGrp="1"/>
          </p:cNvSpPr>
          <p:nvPr>
            <p:ph type="title"/>
          </p:nvPr>
        </p:nvSpPr>
        <p:spPr>
          <a:xfrm>
            <a:off x="7075575" y="448663"/>
            <a:ext cx="3679500" cy="5318100"/>
          </a:xfrm>
          <a:prstGeom prst="rect">
            <a:avLst/>
          </a:prstGeom>
          <a:noFill/>
          <a:ln>
            <a:noFill/>
          </a:ln>
        </p:spPr>
        <p:txBody>
          <a:bodyPr spcFirstLastPara="1" wrap="square" lIns="91425" tIns="45700" rIns="91425" bIns="45700" anchor="ctr" anchorCtr="0">
            <a:noAutofit/>
          </a:bodyPr>
          <a:lstStyle/>
          <a:p>
            <a:pPr marL="495300" lvl="0" indent="-457200" algn="l" rtl="0">
              <a:lnSpc>
                <a:spcPct val="90000"/>
              </a:lnSpc>
              <a:spcBef>
                <a:spcPts val="0"/>
              </a:spcBef>
              <a:spcAft>
                <a:spcPts val="0"/>
              </a:spcAft>
              <a:buSzPts val="3000"/>
              <a:buFont typeface="Arial"/>
              <a:buChar char="•"/>
            </a:pPr>
            <a:r>
              <a:rPr lang="en-US" sz="3000" dirty="0"/>
              <a:t>Utah</a:t>
            </a:r>
          </a:p>
          <a:p>
            <a:pPr marL="495300" lvl="0" indent="-457200" algn="l" rtl="0">
              <a:lnSpc>
                <a:spcPct val="90000"/>
              </a:lnSpc>
              <a:spcBef>
                <a:spcPts val="0"/>
              </a:spcBef>
              <a:spcAft>
                <a:spcPts val="0"/>
              </a:spcAft>
              <a:buSzPts val="3000"/>
              <a:buFont typeface="Arial"/>
              <a:buChar char="•"/>
            </a:pPr>
            <a:r>
              <a:rPr lang="en-US" sz="3000" dirty="0"/>
              <a:t>Florida</a:t>
            </a:r>
            <a:endParaRPr sz="3000" dirty="0"/>
          </a:p>
          <a:p>
            <a:pPr marL="495300" lvl="0" indent="-457200" algn="l" rtl="0">
              <a:lnSpc>
                <a:spcPct val="90000"/>
              </a:lnSpc>
              <a:spcBef>
                <a:spcPts val="0"/>
              </a:spcBef>
              <a:spcAft>
                <a:spcPts val="0"/>
              </a:spcAft>
              <a:buSzPts val="3000"/>
              <a:buFont typeface="Arial"/>
              <a:buChar char="•"/>
            </a:pPr>
            <a:r>
              <a:rPr lang="en-US" sz="3000" dirty="0"/>
              <a:t>Georgia</a:t>
            </a:r>
            <a:endParaRPr sz="3000" dirty="0"/>
          </a:p>
          <a:p>
            <a:pPr marL="495300" lvl="0" indent="-457200" algn="l" rtl="0">
              <a:lnSpc>
                <a:spcPct val="90000"/>
              </a:lnSpc>
              <a:spcBef>
                <a:spcPts val="0"/>
              </a:spcBef>
              <a:spcAft>
                <a:spcPts val="0"/>
              </a:spcAft>
              <a:buSzPts val="3000"/>
              <a:buFont typeface="Arial"/>
              <a:buChar char="•"/>
            </a:pPr>
            <a:r>
              <a:rPr lang="en-US" sz="3000" dirty="0"/>
              <a:t>Maryland</a:t>
            </a:r>
            <a:endParaRPr sz="3000" dirty="0"/>
          </a:p>
          <a:p>
            <a:pPr marL="495300" lvl="0" indent="-457200" algn="l" rtl="0">
              <a:lnSpc>
                <a:spcPct val="90000"/>
              </a:lnSpc>
              <a:spcBef>
                <a:spcPts val="0"/>
              </a:spcBef>
              <a:spcAft>
                <a:spcPts val="0"/>
              </a:spcAft>
              <a:buSzPts val="3000"/>
              <a:buFont typeface="Arial"/>
              <a:buChar char="•"/>
            </a:pPr>
            <a:r>
              <a:rPr lang="en-US" sz="3000" dirty="0"/>
              <a:t>Minnesota</a:t>
            </a:r>
            <a:endParaRPr sz="3000" dirty="0"/>
          </a:p>
          <a:p>
            <a:pPr marL="495300" lvl="0" indent="-457200" algn="l" rtl="0">
              <a:lnSpc>
                <a:spcPct val="90000"/>
              </a:lnSpc>
              <a:spcBef>
                <a:spcPts val="0"/>
              </a:spcBef>
              <a:spcAft>
                <a:spcPts val="0"/>
              </a:spcAft>
              <a:buSzPts val="3000"/>
              <a:buFont typeface="Arial"/>
              <a:buChar char="•"/>
            </a:pPr>
            <a:r>
              <a:rPr lang="en-US" sz="3000" dirty="0"/>
              <a:t>Oklahoma</a:t>
            </a:r>
            <a:endParaRPr sz="3000" dirty="0"/>
          </a:p>
          <a:p>
            <a:pPr marL="495300" lvl="0" indent="-457200" algn="l" rtl="0">
              <a:lnSpc>
                <a:spcPct val="90000"/>
              </a:lnSpc>
              <a:spcBef>
                <a:spcPts val="0"/>
              </a:spcBef>
              <a:spcAft>
                <a:spcPts val="0"/>
              </a:spcAft>
              <a:buSzPts val="3000"/>
              <a:buFont typeface="Arial"/>
              <a:buChar char="•"/>
            </a:pPr>
            <a:r>
              <a:rPr lang="en-US" sz="3000" dirty="0"/>
              <a:t>South Carolina</a:t>
            </a:r>
            <a:endParaRPr sz="3000" dirty="0"/>
          </a:p>
          <a:p>
            <a:pPr marL="495300" lvl="0" indent="-457200" algn="l" rtl="0">
              <a:lnSpc>
                <a:spcPct val="90000"/>
              </a:lnSpc>
              <a:spcBef>
                <a:spcPts val="0"/>
              </a:spcBef>
              <a:spcAft>
                <a:spcPts val="0"/>
              </a:spcAft>
              <a:buSzPts val="3000"/>
              <a:buFont typeface="Arial"/>
              <a:buChar char="•"/>
            </a:pPr>
            <a:r>
              <a:rPr lang="en-US" sz="3000" dirty="0"/>
              <a:t>Tennessee</a:t>
            </a:r>
            <a:endParaRPr sz="3000" dirty="0"/>
          </a:p>
          <a:p>
            <a:pPr marL="495300" lvl="0" indent="-457200" algn="l" rtl="0">
              <a:lnSpc>
                <a:spcPct val="90000"/>
              </a:lnSpc>
              <a:spcBef>
                <a:spcPts val="0"/>
              </a:spcBef>
              <a:spcAft>
                <a:spcPts val="0"/>
              </a:spcAft>
              <a:buSzPts val="3000"/>
              <a:buFont typeface="Arial"/>
              <a:buChar char="•"/>
            </a:pPr>
            <a:r>
              <a:rPr lang="en-US" sz="3000" dirty="0"/>
              <a:t>Texas</a:t>
            </a:r>
            <a:endParaRPr sz="3000" dirty="0"/>
          </a:p>
          <a:p>
            <a:pPr marL="495300" lvl="0" indent="-457200" algn="l" rtl="0">
              <a:lnSpc>
                <a:spcPct val="90000"/>
              </a:lnSpc>
              <a:spcBef>
                <a:spcPts val="0"/>
              </a:spcBef>
              <a:spcAft>
                <a:spcPts val="0"/>
              </a:spcAft>
              <a:buSzPts val="3000"/>
              <a:buFont typeface="Arial"/>
              <a:buChar char="•"/>
            </a:pPr>
            <a:r>
              <a:rPr lang="en-US" sz="3000" dirty="0"/>
              <a:t>West Virginia </a:t>
            </a:r>
            <a:endParaRPr sz="3000" b="1" dirty="0"/>
          </a:p>
        </p:txBody>
      </p:sp>
      <p:sp>
        <p:nvSpPr>
          <p:cNvPr id="278" name="Google Shape;278;ge6971ad4d2_0_0"/>
          <p:cNvSpPr txBox="1"/>
          <p:nvPr/>
        </p:nvSpPr>
        <p:spPr>
          <a:xfrm>
            <a:off x="1436925" y="2036839"/>
            <a:ext cx="4091100" cy="27843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400"/>
              <a:buFont typeface="Arial"/>
              <a:buNone/>
            </a:pPr>
            <a:r>
              <a:rPr lang="en-US" sz="4100" b="0" i="0" u="none" strike="noStrike" cap="none" dirty="0">
                <a:solidFill>
                  <a:schemeClr val="dk1"/>
                </a:solidFill>
                <a:latin typeface="Calibri"/>
                <a:ea typeface="Calibri"/>
                <a:cs typeface="Calibri"/>
                <a:sym typeface="Calibri"/>
              </a:rPr>
              <a:t>Marriage License </a:t>
            </a:r>
            <a:r>
              <a:rPr lang="en-US" sz="4100" b="0" i="1" u="none" strike="noStrike" cap="none" dirty="0">
                <a:solidFill>
                  <a:schemeClr val="dk1"/>
                </a:solidFill>
                <a:latin typeface="Calibri"/>
                <a:ea typeface="Calibri"/>
                <a:cs typeface="Calibri"/>
                <a:sym typeface="Calibri"/>
              </a:rPr>
              <a:t>Discounts</a:t>
            </a:r>
            <a:endParaRPr sz="41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2"/>
        <p:cNvGrpSpPr/>
        <p:nvPr/>
      </p:nvGrpSpPr>
      <p:grpSpPr>
        <a:xfrm>
          <a:off x="0" y="0"/>
          <a:ext cx="0" cy="0"/>
          <a:chOff x="0" y="0"/>
          <a:chExt cx="0" cy="0"/>
        </a:xfrm>
      </p:grpSpPr>
      <p:sp>
        <p:nvSpPr>
          <p:cNvPr id="283" name="Google Shape;283;ge6971ad4d2_0_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284" name="Google Shape;284;ge6971ad4d2_0_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5" name="Google Shape;285;ge6971ad4d2_0_8"/>
          <p:cNvSpPr/>
          <p:nvPr/>
        </p:nvSpPr>
        <p:spPr>
          <a:xfrm>
            <a:off x="480150"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6" name="Google Shape;286;ge6971ad4d2_0_8"/>
          <p:cNvSpPr txBox="1">
            <a:spLocks noGrp="1"/>
          </p:cNvSpPr>
          <p:nvPr>
            <p:ph type="title"/>
          </p:nvPr>
        </p:nvSpPr>
        <p:spPr>
          <a:xfrm>
            <a:off x="3055200" y="2126850"/>
            <a:ext cx="6596100" cy="21465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Becoming One in Marriage</a:t>
            </a:r>
            <a:endParaRPr sz="4100">
              <a:latin typeface="Proxima Nova"/>
              <a:ea typeface="Proxima Nova"/>
              <a:cs typeface="Proxima Nova"/>
              <a:sym typeface="Proxima Nova"/>
            </a:endParaRPr>
          </a:p>
        </p:txBody>
      </p:sp>
      <p:sp>
        <p:nvSpPr>
          <p:cNvPr id="287" name="Google Shape;287;ge6971ad4d2_0_8"/>
          <p:cNvSpPr/>
          <p:nvPr/>
        </p:nvSpPr>
        <p:spPr>
          <a:xfrm>
            <a:off x="271248" y="1363349"/>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8" name="Google Shape;288;ge6971ad4d2_0_8"/>
          <p:cNvSpPr/>
          <p:nvPr/>
        </p:nvSpPr>
        <p:spPr>
          <a:xfrm flipH="1">
            <a:off x="5200800" y="3768650"/>
            <a:ext cx="1790400" cy="273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8"/>
        <p:cNvGrpSpPr/>
        <p:nvPr/>
      </p:nvGrpSpPr>
      <p:grpSpPr>
        <a:xfrm>
          <a:off x="0" y="0"/>
          <a:ext cx="0" cy="0"/>
          <a:chOff x="0" y="0"/>
          <a:chExt cx="0" cy="0"/>
        </a:xfrm>
      </p:grpSpPr>
      <p:sp>
        <p:nvSpPr>
          <p:cNvPr id="299" name="Google Shape;299;geb649bb703_0_25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00" name="Google Shape;300;geb649bb703_0_258"/>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01" name="Google Shape;301;geb649bb703_0_258"/>
          <p:cNvSpPr txBox="1"/>
          <p:nvPr/>
        </p:nvSpPr>
        <p:spPr>
          <a:xfrm>
            <a:off x="1888250" y="1279775"/>
            <a:ext cx="8415900" cy="43920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dk1"/>
              </a:buClr>
              <a:buSzPts val="3200"/>
              <a:buFont typeface="Arial"/>
              <a:buNone/>
            </a:pPr>
            <a:r>
              <a:rPr lang="en-US" sz="3000" b="0" i="0" u="none" strike="noStrike" cap="none" dirty="0">
                <a:solidFill>
                  <a:schemeClr val="dk1"/>
                </a:solidFill>
                <a:latin typeface="Calibri"/>
                <a:ea typeface="Calibri"/>
                <a:cs typeface="Calibri"/>
                <a:sym typeface="Calibri"/>
              </a:rPr>
              <a:t>“Happiness in family life is most likely to </a:t>
            </a:r>
            <a:br>
              <a:rPr lang="en-US" sz="3000" b="0" i="0" u="none" strike="noStrike" cap="none" dirty="0">
                <a:solidFill>
                  <a:schemeClr val="dk1"/>
                </a:solidFill>
                <a:latin typeface="Calibri"/>
                <a:ea typeface="Calibri"/>
                <a:cs typeface="Calibri"/>
                <a:sym typeface="Calibri"/>
              </a:rPr>
            </a:br>
            <a:r>
              <a:rPr lang="en-US" sz="3000" b="0" i="0" u="none" strike="noStrike" cap="none" dirty="0">
                <a:solidFill>
                  <a:schemeClr val="dk1"/>
                </a:solidFill>
                <a:latin typeface="Calibri"/>
                <a:ea typeface="Calibri"/>
                <a:cs typeface="Calibri"/>
                <a:sym typeface="Calibri"/>
              </a:rPr>
              <a:t>be achieved when founded on the teachings of the </a:t>
            </a:r>
            <a:br>
              <a:rPr lang="en-US" sz="3000" b="0" i="0" u="none" strike="noStrike" cap="none" dirty="0">
                <a:solidFill>
                  <a:schemeClr val="dk1"/>
                </a:solidFill>
                <a:latin typeface="Calibri"/>
                <a:ea typeface="Calibri"/>
                <a:cs typeface="Calibri"/>
                <a:sym typeface="Calibri"/>
              </a:rPr>
            </a:br>
            <a:r>
              <a:rPr lang="en-US" sz="3000" b="0" i="0" u="none" strike="noStrike" cap="none" dirty="0">
                <a:solidFill>
                  <a:schemeClr val="dk1"/>
                </a:solidFill>
                <a:latin typeface="Calibri"/>
                <a:ea typeface="Calibri"/>
                <a:cs typeface="Calibri"/>
                <a:sym typeface="Calibri"/>
              </a:rPr>
              <a:t>Lord Jesus Christ”</a:t>
            </a:r>
            <a:endParaRPr sz="3000" b="0" i="0" u="none" strike="noStrike" cap="none" dirty="0">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3200"/>
              <a:buFont typeface="Arial"/>
              <a:buNone/>
            </a:pPr>
            <a:endParaRPr sz="3000" b="0" i="0" u="none" strike="noStrike" cap="none" dirty="0">
              <a:solidFill>
                <a:schemeClr val="dk1"/>
              </a:solidFill>
              <a:latin typeface="Times New Roman"/>
              <a:ea typeface="Times New Roman"/>
              <a:cs typeface="Times New Roman"/>
              <a:sym typeface="Times New Roman"/>
            </a:endParaRPr>
          </a:p>
          <a:p>
            <a:pPr marL="0" marR="0" lvl="0" indent="0" algn="ctr" rtl="0">
              <a:lnSpc>
                <a:spcPct val="90000"/>
              </a:lnSpc>
              <a:spcBef>
                <a:spcPts val="0"/>
              </a:spcBef>
              <a:spcAft>
                <a:spcPts val="0"/>
              </a:spcAft>
              <a:buClr>
                <a:srgbClr val="000000"/>
              </a:buClr>
              <a:buSzPts val="4100"/>
              <a:buFont typeface="Arial"/>
              <a:buNone/>
            </a:pPr>
            <a:r>
              <a:rPr lang="en-US" sz="2800" b="0" i="1" u="none" strike="noStrike" cap="none" dirty="0">
                <a:solidFill>
                  <a:schemeClr val="dk1"/>
                </a:solidFill>
                <a:latin typeface="Calibri"/>
                <a:ea typeface="Calibri"/>
                <a:cs typeface="Calibri"/>
                <a:sym typeface="Calibri"/>
              </a:rPr>
              <a:t>-The Family Proclamation</a:t>
            </a:r>
            <a:endParaRPr sz="2800" b="0" i="1" u="none" strike="noStrike" cap="none" dirty="0">
              <a:solidFill>
                <a:schemeClr val="dk1"/>
              </a:solidFill>
              <a:latin typeface="Calibri"/>
              <a:ea typeface="Calibri"/>
              <a:cs typeface="Calibri"/>
              <a:sym typeface="Calibri"/>
            </a:endParaRPr>
          </a:p>
        </p:txBody>
      </p:sp>
      <p:sp>
        <p:nvSpPr>
          <p:cNvPr id="302" name="Google Shape;302;geb649bb703_0_258"/>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03" name="Google Shape;303;geb649bb703_0_258"/>
          <p:cNvSpPr/>
          <p:nvPr/>
        </p:nvSpPr>
        <p:spPr>
          <a:xfrm>
            <a:off x="3718560" y="53946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7"/>
        <p:cNvGrpSpPr/>
        <p:nvPr/>
      </p:nvGrpSpPr>
      <p:grpSpPr>
        <a:xfrm>
          <a:off x="0" y="0"/>
          <a:ext cx="0" cy="0"/>
          <a:chOff x="0" y="0"/>
          <a:chExt cx="0" cy="0"/>
        </a:xfrm>
      </p:grpSpPr>
      <p:sp>
        <p:nvSpPr>
          <p:cNvPr id="308" name="Google Shape;308;geb649bb703_0_26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09" name="Google Shape;309;geb649bb703_0_26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0" name="Google Shape;310;geb649bb703_0_267"/>
          <p:cNvSpPr txBox="1"/>
          <p:nvPr/>
        </p:nvSpPr>
        <p:spPr>
          <a:xfrm>
            <a:off x="2224286" y="2775850"/>
            <a:ext cx="7818875" cy="2178490"/>
          </a:xfrm>
          <a:prstGeom prst="rect">
            <a:avLst/>
          </a:prstGeom>
          <a:noFill/>
          <a:ln>
            <a:noFill/>
          </a:ln>
        </p:spPr>
        <p:txBody>
          <a:bodyPr spcFirstLastPara="1" wrap="square" lIns="91425" tIns="45700" rIns="91425" bIns="45700" anchor="ctr" anchorCtr="0">
            <a:noAutofit/>
          </a:bodyPr>
          <a:lstStyle/>
          <a:p>
            <a:pPr marL="0" marR="0" lvl="0" indent="0" algn="ctr" rtl="0">
              <a:lnSpc>
                <a:spcPct val="140000"/>
              </a:lnSpc>
              <a:spcBef>
                <a:spcPts val="0"/>
              </a:spcBef>
              <a:spcAft>
                <a:spcPts val="0"/>
              </a:spcAft>
              <a:buClr>
                <a:schemeClr val="dk1"/>
              </a:buClr>
              <a:buSzPts val="2000"/>
              <a:buFont typeface="Arial"/>
              <a:buNone/>
            </a:pPr>
            <a:r>
              <a:rPr lang="en-US" sz="3200" b="0" i="0" u="none" strike="noStrike" cap="none" dirty="0">
                <a:solidFill>
                  <a:schemeClr val="dk1"/>
                </a:solidFill>
                <a:latin typeface="Calibri"/>
                <a:ea typeface="Calibri"/>
                <a:cs typeface="Calibri"/>
                <a:sym typeface="Calibri"/>
              </a:rPr>
              <a:t>“For this cause shall a man leave his father and mother, and shall cleave to his wife; and they twain shall be one flesh. Wherefore they are no more twain, but </a:t>
            </a:r>
            <a:r>
              <a:rPr lang="en-US" sz="3200" b="1" i="0" u="none" strike="noStrike" cap="none" dirty="0">
                <a:solidFill>
                  <a:schemeClr val="dk1"/>
                </a:solidFill>
                <a:latin typeface="Calibri"/>
                <a:ea typeface="Calibri"/>
                <a:cs typeface="Calibri"/>
                <a:sym typeface="Calibri"/>
              </a:rPr>
              <a:t>one flesh</a:t>
            </a:r>
            <a:r>
              <a:rPr lang="en-US" sz="3200" b="0" i="0" u="none" strike="noStrike" cap="none" dirty="0">
                <a:solidFill>
                  <a:schemeClr val="dk1"/>
                </a:solidFill>
                <a:latin typeface="Calibri"/>
                <a:ea typeface="Calibri"/>
                <a:cs typeface="Calibri"/>
                <a:sym typeface="Calibri"/>
              </a:rPr>
              <a:t>.”</a:t>
            </a:r>
            <a:endParaRPr sz="32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endParaRPr sz="30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br>
              <a:rPr lang="en-US" sz="3200" b="0" i="0" u="none" strike="noStrike" cap="none" dirty="0">
                <a:solidFill>
                  <a:schemeClr val="dk1"/>
                </a:solidFill>
                <a:latin typeface="Calibri"/>
                <a:ea typeface="Calibri"/>
                <a:cs typeface="Calibri"/>
                <a:sym typeface="Calibri"/>
              </a:rPr>
            </a:br>
            <a:endParaRPr sz="2200" b="0" i="0" u="none" strike="noStrike" cap="none" dirty="0">
              <a:solidFill>
                <a:schemeClr val="dk1"/>
              </a:solidFill>
              <a:latin typeface="Calibri"/>
              <a:ea typeface="Calibri"/>
              <a:cs typeface="Calibri"/>
              <a:sym typeface="Calibri"/>
            </a:endParaRPr>
          </a:p>
        </p:txBody>
      </p:sp>
      <p:sp>
        <p:nvSpPr>
          <p:cNvPr id="311" name="Google Shape;311;geb649bb703_0_267"/>
          <p:cNvSpPr/>
          <p:nvPr/>
        </p:nvSpPr>
        <p:spPr>
          <a:xfrm>
            <a:off x="3718560" y="1236272"/>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2" name="Google Shape;312;geb649bb703_0_267"/>
          <p:cNvSpPr/>
          <p:nvPr/>
        </p:nvSpPr>
        <p:spPr>
          <a:xfrm>
            <a:off x="3718350" y="571526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3" name="Google Shape;313;geb649bb703_0_267"/>
          <p:cNvSpPr txBox="1"/>
          <p:nvPr/>
        </p:nvSpPr>
        <p:spPr>
          <a:xfrm>
            <a:off x="3756072" y="4189372"/>
            <a:ext cx="4755301" cy="763621"/>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br>
              <a:rPr lang="en-US" sz="3200" b="0" i="0" u="none" strike="noStrike" cap="none">
                <a:solidFill>
                  <a:schemeClr val="dk1"/>
                </a:solidFill>
                <a:latin typeface="Calibri"/>
                <a:ea typeface="Calibri"/>
                <a:cs typeface="Calibri"/>
                <a:sym typeface="Calibri"/>
              </a:rPr>
            </a:br>
            <a:endParaRPr sz="22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r>
              <a:rPr lang="en-US" sz="3200" b="0" i="1" u="none" strike="noStrike" cap="none">
                <a:solidFill>
                  <a:schemeClr val="dk1"/>
                </a:solidFill>
                <a:latin typeface="Calibri"/>
                <a:ea typeface="Calibri"/>
                <a:cs typeface="Calibri"/>
                <a:sym typeface="Calibri"/>
              </a:rPr>
              <a:t>Matthew 19: 3-6</a:t>
            </a:r>
            <a:endParaRPr sz="3000" b="0" i="0" u="none" strike="noStrike" cap="none">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7"/>
        <p:cNvGrpSpPr/>
        <p:nvPr/>
      </p:nvGrpSpPr>
      <p:grpSpPr>
        <a:xfrm>
          <a:off x="0" y="0"/>
          <a:ext cx="0" cy="0"/>
          <a:chOff x="0" y="0"/>
          <a:chExt cx="0" cy="0"/>
        </a:xfrm>
      </p:grpSpPr>
      <p:sp>
        <p:nvSpPr>
          <p:cNvPr id="318" name="Google Shape;318;ge6971ad4d2_0_43"/>
          <p:cNvSpPr/>
          <p:nvPr/>
        </p:nvSpPr>
        <p:spPr>
          <a:xfrm>
            <a:off x="0" y="30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ge6971ad4d2_0_43"/>
          <p:cNvSpPr/>
          <p:nvPr/>
        </p:nvSpPr>
        <p:spPr>
          <a:xfrm rot="10800000">
            <a:off x="4489500" y="4401000"/>
            <a:ext cx="3213000" cy="360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0" name="Google Shape;320;ge6971ad4d2_0_43"/>
          <p:cNvSpPr txBox="1">
            <a:spLocks noGrp="1"/>
          </p:cNvSpPr>
          <p:nvPr>
            <p:ph type="title"/>
          </p:nvPr>
        </p:nvSpPr>
        <p:spPr>
          <a:xfrm>
            <a:off x="3772950" y="2456994"/>
            <a:ext cx="4646100" cy="19440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200"/>
              <a:buNone/>
            </a:pPr>
            <a:r>
              <a:rPr lang="en-US" sz="4100">
                <a:latin typeface="Proxima Nova"/>
                <a:ea typeface="Proxima Nova"/>
                <a:cs typeface="Proxima Nova"/>
                <a:sym typeface="Proxima Nova"/>
              </a:rPr>
              <a:t>Me → We</a:t>
            </a:r>
            <a:endParaRPr sz="4100">
              <a:latin typeface="Proxima Nova"/>
              <a:ea typeface="Proxima Nova"/>
              <a:cs typeface="Proxima Nova"/>
              <a:sym typeface="Proxima Nova"/>
            </a:endParaRPr>
          </a:p>
        </p:txBody>
      </p:sp>
      <p:sp>
        <p:nvSpPr>
          <p:cNvPr id="321" name="Google Shape;321;ge6971ad4d2_0_43"/>
          <p:cNvSpPr/>
          <p:nvPr/>
        </p:nvSpPr>
        <p:spPr>
          <a:xfrm rot="10800000">
            <a:off x="4489500" y="2417400"/>
            <a:ext cx="3213000" cy="39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Freeform: Shape 1029">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5" name="Picture 1" descr="http://ez183.com/wp-content/uploads/2019/07/keystone1.jpg">
            <a:extLst>
              <a:ext uri="{FF2B5EF4-FFF2-40B4-BE49-F238E27FC236}">
                <a16:creationId xmlns:a16="http://schemas.microsoft.com/office/drawing/2014/main" id="{0159B84B-F726-256A-4A6A-28B24CDD98E0}"/>
              </a:ext>
            </a:extLst>
          </p:cNvPr>
          <p:cNvPicPr>
            <a:picLocks noChangeAspect="1" noChangeArrowheads="1"/>
          </p:cNvPicPr>
          <p:nvPr/>
        </p:nvPicPr>
        <p:blipFill rotWithShape="1">
          <a:blip r:embed="rId2" r:link="rId3">
            <a:extLst>
              <a:ext uri="{28A0092B-C50C-407E-A947-70E740481C1C}">
                <a14:useLocalDpi xmlns:a14="http://schemas.microsoft.com/office/drawing/2010/main" val="0"/>
              </a:ext>
            </a:extLst>
          </a:blip>
          <a:srcRect r="2" b="9125"/>
          <a:stretch>
            <a:fillRect/>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noFill/>
          <a:extLst>
            <a:ext uri="{909E8E84-426E-40DD-AFC4-6F175D3DCCD1}">
              <a14:hiddenFill xmlns:a14="http://schemas.microsoft.com/office/drawing/2010/main">
                <a:solidFill>
                  <a:srgbClr val="FFFFFF"/>
                </a:solidFill>
              </a14:hiddenFill>
            </a:ext>
          </a:extLst>
        </p:spPr>
      </p:pic>
      <p:sp>
        <p:nvSpPr>
          <p:cNvPr id="2" name="Rectangle 2">
            <a:extLst>
              <a:ext uri="{FF2B5EF4-FFF2-40B4-BE49-F238E27FC236}">
                <a16:creationId xmlns:a16="http://schemas.microsoft.com/office/drawing/2014/main" id="{94BCF649-3805-660A-7017-BBBA32A9FB17}"/>
              </a:ext>
            </a:extLst>
          </p:cNvPr>
          <p:cNvSpPr>
            <a:spLocks noChangeArrowheads="1"/>
          </p:cNvSpPr>
          <p:nvPr/>
        </p:nvSpPr>
        <p:spPr bwMode="auto">
          <a:xfrm>
            <a:off x="3400425" y="6000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837089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geb649bb703_0_276"/>
          <p:cNvSpPr/>
          <p:nvPr/>
        </p:nvSpPr>
        <p:spPr>
          <a:xfrm>
            <a:off x="53562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27" name="Google Shape;327;geb649bb703_0_27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328" name="Google Shape;328;geb649bb703_0_276"/>
          <p:cNvSpPr/>
          <p:nvPr/>
        </p:nvSpPr>
        <p:spPr>
          <a:xfrm flipH="1">
            <a:off x="6300450" y="3417300"/>
            <a:ext cx="4512300" cy="231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29" name="Google Shape;329;geb649bb703_0_276"/>
          <p:cNvSpPr txBox="1"/>
          <p:nvPr/>
        </p:nvSpPr>
        <p:spPr>
          <a:xfrm>
            <a:off x="4536750" y="3612825"/>
            <a:ext cx="8039700" cy="2352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chemeClr val="dk1"/>
              </a:buClr>
              <a:buSzPts val="4717"/>
              <a:buFont typeface="Arial"/>
              <a:buNone/>
            </a:pPr>
            <a:r>
              <a:rPr lang="en-US" sz="3300" b="0" i="0" u="none" strike="noStrike" cap="none" dirty="0">
                <a:solidFill>
                  <a:schemeClr val="dk1"/>
                </a:solidFill>
                <a:latin typeface="Calibri"/>
                <a:ea typeface="Calibri"/>
                <a:cs typeface="Calibri"/>
                <a:sym typeface="Calibri"/>
              </a:rPr>
              <a:t>Most Like an Arch This Marriage </a:t>
            </a:r>
            <a:endParaRPr sz="15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600"/>
              </a:spcBef>
              <a:spcAft>
                <a:spcPts val="0"/>
              </a:spcAft>
              <a:buClr>
                <a:schemeClr val="dk1"/>
              </a:buClr>
              <a:buSzPts val="3900"/>
              <a:buFont typeface="Arial"/>
              <a:buNone/>
            </a:pPr>
            <a:r>
              <a:rPr lang="en-US" sz="2300" b="0" i="0" u="none" strike="noStrike" cap="none" dirty="0">
                <a:solidFill>
                  <a:schemeClr val="dk1"/>
                </a:solidFill>
                <a:latin typeface="Calibri"/>
                <a:ea typeface="Calibri"/>
                <a:cs typeface="Calibri"/>
                <a:sym typeface="Calibri"/>
              </a:rPr>
              <a:t>-John Ciardi</a:t>
            </a:r>
            <a:endParaRPr sz="13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endParaRPr sz="13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700"/>
              </a:spcBef>
              <a:spcAft>
                <a:spcPts val="0"/>
              </a:spcAft>
              <a:buClr>
                <a:schemeClr val="dk1"/>
              </a:buClr>
              <a:buSzPts val="3900"/>
              <a:buFont typeface="Arial"/>
              <a:buNone/>
            </a:pPr>
            <a:endParaRPr sz="4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300"/>
              <a:buFont typeface="Arial"/>
              <a:buNone/>
            </a:pPr>
            <a:endParaRPr sz="1300" b="0" i="0" u="none" strike="noStrike" cap="none" dirty="0">
              <a:solidFill>
                <a:srgbClr val="000000"/>
              </a:solidFill>
              <a:latin typeface="Times New Roman"/>
              <a:ea typeface="Times New Roman"/>
              <a:cs typeface="Times New Roman"/>
              <a:sym typeface="Times New Roman"/>
            </a:endParaRPr>
          </a:p>
        </p:txBody>
      </p:sp>
      <p:sp>
        <p:nvSpPr>
          <p:cNvPr id="330" name="Google Shape;330;geb649bb703_0_276"/>
          <p:cNvSpPr txBox="1"/>
          <p:nvPr/>
        </p:nvSpPr>
        <p:spPr>
          <a:xfrm>
            <a:off x="6153750" y="1299792"/>
            <a:ext cx="4805700" cy="2031295"/>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dirty="0">
                <a:solidFill>
                  <a:srgbClr val="000000"/>
                </a:solidFill>
                <a:latin typeface="Proxima Nova"/>
                <a:ea typeface="Proxima Nova"/>
                <a:cs typeface="Proxima Nova"/>
                <a:sym typeface="Proxima Nova"/>
              </a:rPr>
              <a:t>Couple Conversation</a:t>
            </a:r>
            <a:endParaRPr sz="6000" b="0" i="0" u="none" strike="noStrike" cap="none" dirty="0">
              <a:solidFill>
                <a:srgbClr val="000000"/>
              </a:solidFill>
              <a:latin typeface="Proxima Nova"/>
              <a:ea typeface="Proxima Nova"/>
              <a:cs typeface="Proxima Nova"/>
              <a:sym typeface="Proxima Nova"/>
            </a:endParaRPr>
          </a:p>
        </p:txBody>
      </p:sp>
      <p:pic>
        <p:nvPicPr>
          <p:cNvPr id="331" name="Google Shape;331;geb649bb703_0_276"/>
          <p:cNvPicPr preferRelativeResize="0"/>
          <p:nvPr/>
        </p:nvPicPr>
        <p:blipFill rotWithShape="1">
          <a:blip r:embed="rId3">
            <a:alphaModFix/>
          </a:blip>
          <a:srcRect/>
          <a:stretch/>
        </p:blipFill>
        <p:spPr>
          <a:xfrm>
            <a:off x="639275" y="1819127"/>
            <a:ext cx="4326451" cy="3620851"/>
          </a:xfrm>
          <a:prstGeom prst="rect">
            <a:avLst/>
          </a:prstGeom>
          <a:noFill/>
          <a:ln>
            <a:noFill/>
          </a:ln>
        </p:spPr>
      </p:pic>
      <p:pic>
        <p:nvPicPr>
          <p:cNvPr id="332" name="Google Shape;332;geb649bb703_0_276"/>
          <p:cNvPicPr preferRelativeResize="0"/>
          <p:nvPr/>
        </p:nvPicPr>
        <p:blipFill rotWithShape="1">
          <a:blip r:embed="rId4">
            <a:alphaModFix/>
          </a:blip>
          <a:srcRect/>
          <a:stretch/>
        </p:blipFill>
        <p:spPr>
          <a:xfrm>
            <a:off x="542325" y="1819125"/>
            <a:ext cx="4423400" cy="3620850"/>
          </a:xfrm>
          <a:prstGeom prst="rect">
            <a:avLst/>
          </a:prstGeom>
          <a:noFill/>
          <a:ln>
            <a:noFill/>
          </a:ln>
        </p:spPr>
      </p:pic>
      <p:pic>
        <p:nvPicPr>
          <p:cNvPr id="333" name="Google Shape;333;geb649bb703_0_276"/>
          <p:cNvPicPr preferRelativeResize="0"/>
          <p:nvPr/>
        </p:nvPicPr>
        <p:blipFill rotWithShape="1">
          <a:blip r:embed="rId5">
            <a:alphaModFix/>
          </a:blip>
          <a:srcRect/>
          <a:stretch/>
        </p:blipFill>
        <p:spPr>
          <a:xfrm>
            <a:off x="516500" y="0"/>
            <a:ext cx="4572000" cy="68580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8EA0A-D91A-8BF5-C2D8-4D70875C7772}"/>
              </a:ext>
            </a:extLst>
          </p:cNvPr>
          <p:cNvSpPr>
            <a:spLocks noGrp="1"/>
          </p:cNvSpPr>
          <p:nvPr>
            <p:ph type="title"/>
          </p:nvPr>
        </p:nvSpPr>
        <p:spPr>
          <a:xfrm>
            <a:off x="-45720" y="0"/>
            <a:ext cx="45719" cy="45719"/>
          </a:xfrm>
        </p:spPr>
        <p:txBody>
          <a:bodyPr/>
          <a:lstStyle/>
          <a:p>
            <a:pPr algn="ctr"/>
            <a:endParaRPr lang="en-US" dirty="0"/>
          </a:p>
        </p:txBody>
      </p:sp>
      <p:sp>
        <p:nvSpPr>
          <p:cNvPr id="3" name="Text Placeholder 2">
            <a:extLst>
              <a:ext uri="{FF2B5EF4-FFF2-40B4-BE49-F238E27FC236}">
                <a16:creationId xmlns:a16="http://schemas.microsoft.com/office/drawing/2014/main" id="{E6B4EB4F-2193-8F12-4DED-0D0965E5A264}"/>
              </a:ext>
            </a:extLst>
          </p:cNvPr>
          <p:cNvSpPr>
            <a:spLocks noGrp="1"/>
          </p:cNvSpPr>
          <p:nvPr>
            <p:ph type="body" idx="1"/>
          </p:nvPr>
        </p:nvSpPr>
        <p:spPr>
          <a:xfrm>
            <a:off x="835025" y="580857"/>
            <a:ext cx="5157787" cy="647399"/>
          </a:xfrm>
        </p:spPr>
        <p:txBody>
          <a:bodyPr/>
          <a:lstStyle/>
          <a:p>
            <a:pPr algn="ctr"/>
            <a:r>
              <a:rPr lang="en-US" dirty="0"/>
              <a:t>Most Like an Arch This Marriage</a:t>
            </a:r>
          </a:p>
          <a:p>
            <a:pPr algn="ctr"/>
            <a:r>
              <a:rPr lang="en-US" sz="1800" dirty="0"/>
              <a:t>- John Ciardi</a:t>
            </a:r>
          </a:p>
        </p:txBody>
      </p:sp>
      <p:sp>
        <p:nvSpPr>
          <p:cNvPr id="4" name="Text Placeholder 3">
            <a:extLst>
              <a:ext uri="{FF2B5EF4-FFF2-40B4-BE49-F238E27FC236}">
                <a16:creationId xmlns:a16="http://schemas.microsoft.com/office/drawing/2014/main" id="{52259AD8-4BAE-5281-927B-A0E578C7B447}"/>
              </a:ext>
            </a:extLst>
          </p:cNvPr>
          <p:cNvSpPr>
            <a:spLocks noGrp="1"/>
          </p:cNvSpPr>
          <p:nvPr>
            <p:ph type="body" idx="2"/>
          </p:nvPr>
        </p:nvSpPr>
        <p:spPr>
          <a:xfrm>
            <a:off x="445707" y="1429941"/>
            <a:ext cx="5995986" cy="5428059"/>
          </a:xfrm>
        </p:spPr>
        <p:txBody>
          <a:bodyPr/>
          <a:lstStyle/>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Most like an arch – an entrance which upholds</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and shores the stone – crush up the air like lace</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Mass made idea, and idea held in place.</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A lock in time.  Inside half-heaven unfolds.</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 </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Most like an arch – </a:t>
            </a: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two weaknesses that lean</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into a strength.</a:t>
            </a: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  </a:t>
            </a: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Two fallings become firm.</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Two joined abeyances become a term</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naming the fact that teaches fact to mean.</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 </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Not quite that?  Not much less.  World as it is,</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what’s strong and separate falters.</a:t>
            </a: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  All I do</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at piling stone on stone apart from you</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is roofless around nothing.  Till we kiss</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 </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I am no more than upright and unset.</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It is by falling in and in we make</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the all-bearing point, for one another’s sake,</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in faultless failing, raised by our own weight.</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endParaRPr lang="en-US" dirty="0"/>
          </a:p>
        </p:txBody>
      </p:sp>
      <p:sp>
        <p:nvSpPr>
          <p:cNvPr id="5" name="Text Placeholder 4">
            <a:extLst>
              <a:ext uri="{FF2B5EF4-FFF2-40B4-BE49-F238E27FC236}">
                <a16:creationId xmlns:a16="http://schemas.microsoft.com/office/drawing/2014/main" id="{DB4FC95E-AEDE-738B-7059-050E75AD3B46}"/>
              </a:ext>
            </a:extLst>
          </p:cNvPr>
          <p:cNvSpPr>
            <a:spLocks noGrp="1"/>
          </p:cNvSpPr>
          <p:nvPr>
            <p:ph type="body" idx="3"/>
          </p:nvPr>
        </p:nvSpPr>
        <p:spPr>
          <a:xfrm>
            <a:off x="9838943" y="146304"/>
            <a:ext cx="45719" cy="460566"/>
          </a:xfrm>
        </p:spPr>
        <p:txBody>
          <a:bodyPr/>
          <a:lstStyle/>
          <a:p>
            <a:endParaRPr lang="en-US" dirty="0"/>
          </a:p>
        </p:txBody>
      </p:sp>
      <p:sp>
        <p:nvSpPr>
          <p:cNvPr id="6" name="Text Placeholder 5">
            <a:extLst>
              <a:ext uri="{FF2B5EF4-FFF2-40B4-BE49-F238E27FC236}">
                <a16:creationId xmlns:a16="http://schemas.microsoft.com/office/drawing/2014/main" id="{6F0A88C3-4DC2-5B77-323C-6AF65974164C}"/>
              </a:ext>
            </a:extLst>
          </p:cNvPr>
          <p:cNvSpPr>
            <a:spLocks noGrp="1"/>
          </p:cNvSpPr>
          <p:nvPr>
            <p:ph type="body" idx="4"/>
          </p:nvPr>
        </p:nvSpPr>
        <p:spPr>
          <a:xfrm>
            <a:off x="7105135" y="2051222"/>
            <a:ext cx="4534930" cy="2092748"/>
          </a:xfrm>
        </p:spPr>
        <p:txBody>
          <a:bodyPr/>
          <a:lstStyle/>
          <a:p>
            <a:pPr marL="114300" indent="0">
              <a:buNone/>
            </a:pPr>
            <a:r>
              <a:rPr lang="en-US" sz="2400" dirty="0"/>
              <a:t>Questions:</a:t>
            </a:r>
          </a:p>
          <a:p>
            <a:r>
              <a:rPr lang="en-US" sz="2400" dirty="0"/>
              <a:t>The poet Ciardi compares a marriage to an arch. What jumps out at you about this?</a:t>
            </a:r>
          </a:p>
          <a:p>
            <a:r>
              <a:rPr lang="en-US" sz="2400" dirty="0"/>
              <a:t>How are we as a couple doing with “leaning/falling in?” </a:t>
            </a:r>
          </a:p>
          <a:p>
            <a:endParaRPr lang="en-US" dirty="0"/>
          </a:p>
        </p:txBody>
      </p:sp>
      <p:sp>
        <p:nvSpPr>
          <p:cNvPr id="11" name="Google Shape;348;ge7c3cbf01c_0_10">
            <a:extLst>
              <a:ext uri="{FF2B5EF4-FFF2-40B4-BE49-F238E27FC236}">
                <a16:creationId xmlns:a16="http://schemas.microsoft.com/office/drawing/2014/main" id="{167929D8-3E9E-F37D-849C-52323055DD4B}"/>
              </a:ext>
            </a:extLst>
          </p:cNvPr>
          <p:cNvSpPr/>
          <p:nvPr/>
        </p:nvSpPr>
        <p:spPr>
          <a:xfrm rot="5400000" flipH="1">
            <a:off x="4919679" y="3386127"/>
            <a:ext cx="3044029"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4262635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5"/>
        <p:cNvGrpSpPr/>
        <p:nvPr/>
      </p:nvGrpSpPr>
      <p:grpSpPr>
        <a:xfrm>
          <a:off x="0" y="0"/>
          <a:ext cx="0" cy="0"/>
          <a:chOff x="0" y="0"/>
          <a:chExt cx="0" cy="0"/>
        </a:xfrm>
      </p:grpSpPr>
      <p:sp>
        <p:nvSpPr>
          <p:cNvPr id="166" name="Google Shape;166;p2"/>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7" name="Google Shape;167;p2"/>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8" name="Google Shape;168;p2"/>
          <p:cNvSpPr/>
          <p:nvPr/>
        </p:nvSpPr>
        <p:spPr>
          <a:xfrm>
            <a:off x="550114" y="1363349"/>
            <a:ext cx="11231700" cy="4131300"/>
          </a:xfrm>
          <a:prstGeom prst="rect">
            <a:avLst/>
          </a:prstGeom>
          <a:solidFill>
            <a:schemeClr val="lt1"/>
          </a:solidFill>
          <a:ln>
            <a:noFill/>
          </a:ln>
          <a:effectLst>
            <a:outerShdw blurRad="139700" dist="127000" dir="5400000" algn="t" rotWithShape="0">
              <a:srgbClr val="000000">
                <a:alpha val="1294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9" name="Google Shape;169;p2" descr="A picture containing person, man, holding, standing&#10;&#10;Description automatically generated"/>
          <p:cNvPicPr preferRelativeResize="0"/>
          <p:nvPr/>
        </p:nvPicPr>
        <p:blipFill rotWithShape="1">
          <a:blip r:embed="rId3">
            <a:alphaModFix/>
          </a:blip>
          <a:srcRect r="303" b="-3"/>
          <a:stretch/>
        </p:blipFill>
        <p:spPr>
          <a:xfrm>
            <a:off x="6315164" y="1796717"/>
            <a:ext cx="5136795" cy="3426462"/>
          </a:xfrm>
          <a:prstGeom prst="rect">
            <a:avLst/>
          </a:prstGeom>
          <a:noFill/>
          <a:ln>
            <a:noFill/>
          </a:ln>
        </p:spPr>
      </p:pic>
      <p:sp>
        <p:nvSpPr>
          <p:cNvPr id="170" name="Google Shape;170;p2"/>
          <p:cNvSpPr/>
          <p:nvPr/>
        </p:nvSpPr>
        <p:spPr>
          <a:xfrm flipH="1">
            <a:off x="2537439" y="3296067"/>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1" name="Google Shape;171;p2"/>
          <p:cNvSpPr txBox="1">
            <a:spLocks noGrp="1"/>
          </p:cNvSpPr>
          <p:nvPr>
            <p:ph type="body" idx="2"/>
          </p:nvPr>
        </p:nvSpPr>
        <p:spPr>
          <a:xfrm>
            <a:off x="1012458" y="3812758"/>
            <a:ext cx="5027649" cy="1165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600"/>
              <a:buNone/>
            </a:pPr>
            <a:r>
              <a:rPr lang="en-US" sz="2700" dirty="0"/>
              <a:t>What is one thing you would like to learn from participating in </a:t>
            </a:r>
            <a:r>
              <a:rPr lang="en-US" sz="2700" i="1" dirty="0"/>
              <a:t>Anxiously Engaged</a:t>
            </a:r>
            <a:r>
              <a:rPr lang="en-US" sz="2700" dirty="0"/>
              <a:t>? </a:t>
            </a:r>
            <a:endParaRPr sz="2100" dirty="0"/>
          </a:p>
          <a:p>
            <a:pPr marL="0" lvl="0" indent="114300" algn="ctr" rtl="0">
              <a:lnSpc>
                <a:spcPct val="90000"/>
              </a:lnSpc>
              <a:spcBef>
                <a:spcPts val="1000"/>
              </a:spcBef>
              <a:spcAft>
                <a:spcPts val="0"/>
              </a:spcAft>
              <a:buClr>
                <a:schemeClr val="dk1"/>
              </a:buClr>
              <a:buSzPts val="1800"/>
              <a:buFont typeface="Arial"/>
              <a:buNone/>
            </a:pPr>
            <a:endParaRPr sz="1800" dirty="0"/>
          </a:p>
        </p:txBody>
      </p:sp>
      <p:sp>
        <p:nvSpPr>
          <p:cNvPr id="172" name="Google Shape;172;p2"/>
          <p:cNvSpPr/>
          <p:nvPr/>
        </p:nvSpPr>
        <p:spPr>
          <a:xfrm>
            <a:off x="316968" y="1254483"/>
            <a:ext cx="3847171" cy="1103971"/>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73" name="Google Shape;173;p2"/>
          <p:cNvSpPr txBox="1">
            <a:spLocks noGrp="1"/>
          </p:cNvSpPr>
          <p:nvPr>
            <p:ph type="title"/>
          </p:nvPr>
        </p:nvSpPr>
        <p:spPr>
          <a:xfrm>
            <a:off x="1012458" y="1949125"/>
            <a:ext cx="4597510" cy="1461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dirty="0">
                <a:latin typeface="Proxima Nova"/>
                <a:ea typeface="Proxima Nova"/>
                <a:cs typeface="Proxima Nova"/>
                <a:sym typeface="Proxima Nova"/>
              </a:rPr>
              <a:t>Couple Discussion</a:t>
            </a:r>
            <a:endParaRPr sz="4100" dirty="0">
              <a:solidFill>
                <a:schemeClr val="dk1"/>
              </a:solidFill>
              <a:latin typeface="Proxima Nova"/>
              <a:ea typeface="Proxima Nova"/>
              <a:cs typeface="Proxima Nova"/>
              <a:sym typeface="Proxima Nov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5"/>
          <p:cNvSpPr/>
          <p:nvPr/>
        </p:nvSpPr>
        <p:spPr>
          <a:xfrm>
            <a:off x="320540" y="136333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9" name="Google Shape;339;p5"/>
          <p:cNvSpPr/>
          <p:nvPr/>
        </p:nvSpPr>
        <p:spPr>
          <a:xfrm rot="5400000" flipH="1">
            <a:off x="490363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0" name="Google Shape;340;p5"/>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41" name="Google Shape;341;p5"/>
          <p:cNvSpPr txBox="1">
            <a:spLocks noGrp="1"/>
          </p:cNvSpPr>
          <p:nvPr>
            <p:ph type="title"/>
          </p:nvPr>
        </p:nvSpPr>
        <p:spPr>
          <a:xfrm>
            <a:off x="6255611" y="912456"/>
            <a:ext cx="5619421" cy="5318100"/>
          </a:xfrm>
          <a:prstGeom prst="rect">
            <a:avLst/>
          </a:prstGeom>
          <a:noFill/>
          <a:ln>
            <a:noFill/>
          </a:ln>
        </p:spPr>
        <p:txBody>
          <a:bodyPr spcFirstLastPara="1" wrap="square" lIns="91425" tIns="45700" rIns="91425" bIns="45700" anchor="ctr" anchorCtr="0">
            <a:noAutofit/>
          </a:bodyPr>
          <a:lstStyle/>
          <a:p>
            <a:pPr marL="457200" lvl="0" indent="-419100" algn="l" rtl="0">
              <a:lnSpc>
                <a:spcPct val="90000"/>
              </a:lnSpc>
              <a:spcBef>
                <a:spcPts val="1000"/>
              </a:spcBef>
              <a:spcAft>
                <a:spcPts val="0"/>
              </a:spcAft>
              <a:buSzPts val="3000"/>
              <a:buAutoNum type="arabicPeriod"/>
            </a:pPr>
            <a:r>
              <a:rPr lang="en-US" sz="3000" dirty="0"/>
              <a:t>Cleaving and Spousal </a:t>
            </a:r>
            <a:br>
              <a:rPr lang="en-US" sz="3000" dirty="0"/>
            </a:br>
            <a:r>
              <a:rPr lang="en-US" sz="3000" dirty="0"/>
              <a:t>Pre-eminence</a:t>
            </a:r>
            <a:endParaRPr sz="3000" dirty="0"/>
          </a:p>
          <a:p>
            <a:pPr marL="457200" lvl="0" indent="-419100" algn="l" rtl="0">
              <a:lnSpc>
                <a:spcPct val="90000"/>
              </a:lnSpc>
              <a:spcBef>
                <a:spcPts val="0"/>
              </a:spcBef>
              <a:spcAft>
                <a:spcPts val="0"/>
              </a:spcAft>
              <a:buSzPts val="3000"/>
              <a:buAutoNum type="arabicPeriod"/>
            </a:pPr>
            <a:r>
              <a:rPr lang="en-US" sz="3000" dirty="0"/>
              <a:t>The Invisible Fence</a:t>
            </a:r>
            <a:endParaRPr sz="3000" dirty="0"/>
          </a:p>
          <a:p>
            <a:pPr marL="457200" lvl="0" indent="-419100" algn="l" rtl="0">
              <a:lnSpc>
                <a:spcPct val="90000"/>
              </a:lnSpc>
              <a:spcBef>
                <a:spcPts val="0"/>
              </a:spcBef>
              <a:spcAft>
                <a:spcPts val="0"/>
              </a:spcAft>
              <a:buSzPts val="3000"/>
              <a:buAutoNum type="arabicPeriod"/>
            </a:pPr>
            <a:r>
              <a:rPr lang="en-US" sz="3000" dirty="0"/>
              <a:t>Prioritizing “We over Me”</a:t>
            </a:r>
            <a:endParaRPr sz="3000" dirty="0"/>
          </a:p>
          <a:p>
            <a:pPr marL="0" lvl="0" indent="0" algn="l" rtl="0">
              <a:lnSpc>
                <a:spcPct val="90000"/>
              </a:lnSpc>
              <a:spcBef>
                <a:spcPts val="0"/>
              </a:spcBef>
              <a:spcAft>
                <a:spcPts val="0"/>
              </a:spcAft>
              <a:buSzPts val="3200"/>
              <a:buNone/>
            </a:pPr>
            <a:endParaRPr sz="3000" dirty="0"/>
          </a:p>
        </p:txBody>
      </p:sp>
      <p:sp>
        <p:nvSpPr>
          <p:cNvPr id="342" name="Google Shape;342;p5"/>
          <p:cNvSpPr txBox="1"/>
          <p:nvPr/>
        </p:nvSpPr>
        <p:spPr>
          <a:xfrm>
            <a:off x="695951" y="2430923"/>
            <a:ext cx="4646100" cy="2293279"/>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dk1"/>
              </a:buClr>
              <a:buSzPts val="3200"/>
              <a:buFont typeface="Calibri"/>
              <a:buNone/>
            </a:pPr>
            <a:r>
              <a:rPr lang="en-US" sz="4100" b="0" i="1" u="none" strike="noStrike" cap="none" dirty="0">
                <a:solidFill>
                  <a:schemeClr val="dk1"/>
                </a:solidFill>
                <a:latin typeface="Proxima Nova"/>
                <a:ea typeface="Proxima Nova"/>
                <a:cs typeface="Proxima Nova"/>
                <a:sym typeface="Proxima Nova"/>
              </a:rPr>
              <a:t>3 Principles of </a:t>
            </a:r>
            <a:r>
              <a:rPr lang="en-US" sz="4100" b="0" i="0" u="none" strike="noStrike" cap="none" dirty="0">
                <a:solidFill>
                  <a:schemeClr val="dk1"/>
                </a:solidFill>
                <a:latin typeface="Proxima Nova"/>
                <a:ea typeface="Proxima Nova"/>
                <a:cs typeface="Proxima Nova"/>
                <a:sym typeface="Proxima Nova"/>
              </a:rPr>
              <a:t>Becoming One</a:t>
            </a:r>
            <a:endParaRPr sz="1400" b="0" i="0" u="none" strike="noStrike" cap="none" dirty="0">
              <a:solidFill>
                <a:srgbClr val="000000"/>
              </a:solidFill>
              <a:latin typeface="Proxima Nova"/>
              <a:ea typeface="Proxima Nova"/>
              <a:cs typeface="Proxima Nova"/>
              <a:sym typeface="Proxima Nova"/>
            </a:endParaRPr>
          </a:p>
          <a:p>
            <a:pPr marL="0" marR="0" lvl="0" indent="0" algn="ctr" rtl="0">
              <a:lnSpc>
                <a:spcPct val="90000"/>
              </a:lnSpc>
              <a:spcBef>
                <a:spcPts val="0"/>
              </a:spcBef>
              <a:spcAft>
                <a:spcPts val="0"/>
              </a:spcAft>
              <a:buClr>
                <a:schemeClr val="dk1"/>
              </a:buClr>
              <a:buSzPts val="3200"/>
              <a:buFont typeface="Calibri"/>
              <a:buNone/>
            </a:pPr>
            <a:endParaRPr sz="30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ge7c3cbf01c_0_10"/>
          <p:cNvSpPr/>
          <p:nvPr/>
        </p:nvSpPr>
        <p:spPr>
          <a:xfrm>
            <a:off x="480150"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8" name="Google Shape;348;ge7c3cbf01c_0_10"/>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9" name="Google Shape;349;ge7c3cbf01c_0_1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0" name="Google Shape;350;ge7c3cbf01c_0_10"/>
          <p:cNvSpPr txBox="1"/>
          <p:nvPr/>
        </p:nvSpPr>
        <p:spPr>
          <a:xfrm>
            <a:off x="484425" y="769939"/>
            <a:ext cx="5254803" cy="5318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3200"/>
              <a:buFont typeface="Calibri"/>
              <a:buNone/>
            </a:pPr>
            <a:r>
              <a:rPr lang="en-US" sz="4100" b="0" i="0" u="none" strike="noStrike" cap="none">
                <a:solidFill>
                  <a:schemeClr val="dk1"/>
                </a:solidFill>
                <a:latin typeface="Proxima Nova"/>
                <a:ea typeface="Proxima Nova"/>
                <a:cs typeface="Proxima Nova"/>
                <a:sym typeface="Proxima Nova"/>
              </a:rPr>
              <a:t>Cleaving and Spousal Pre-eminence</a:t>
            </a:r>
            <a:endParaRPr sz="3000" b="0" i="0" u="none" strike="noStrike" cap="none">
              <a:solidFill>
                <a:schemeClr val="dk1"/>
              </a:solidFill>
              <a:latin typeface="Proxima Nova"/>
              <a:ea typeface="Proxima Nova"/>
              <a:cs typeface="Proxima Nova"/>
              <a:sym typeface="Proxima Nova"/>
            </a:endParaRPr>
          </a:p>
        </p:txBody>
      </p:sp>
      <p:sp>
        <p:nvSpPr>
          <p:cNvPr id="351" name="Google Shape;351;ge7c3cbf01c_0_10"/>
          <p:cNvSpPr txBox="1"/>
          <p:nvPr/>
        </p:nvSpPr>
        <p:spPr>
          <a:xfrm>
            <a:off x="6452774" y="1788220"/>
            <a:ext cx="5254800" cy="3636300"/>
          </a:xfrm>
          <a:prstGeom prst="rect">
            <a:avLst/>
          </a:prstGeom>
          <a:noFill/>
          <a:ln>
            <a:noFill/>
          </a:ln>
        </p:spPr>
        <p:txBody>
          <a:bodyPr spcFirstLastPara="1" wrap="square" lIns="91425" tIns="45700" rIns="91425" bIns="45700" anchor="b" anchorCtr="0">
            <a:noAutofit/>
          </a:bodyPr>
          <a:lstStyle/>
          <a:p>
            <a:pPr marL="0" marR="0" lvl="0" indent="0" algn="ctr" rtl="0">
              <a:lnSpc>
                <a:spcPct val="115000"/>
              </a:lnSpc>
              <a:spcBef>
                <a:spcPts val="0"/>
              </a:spcBef>
              <a:spcAft>
                <a:spcPts val="0"/>
              </a:spcAft>
              <a:buClr>
                <a:srgbClr val="000000"/>
              </a:buClr>
              <a:buSzPts val="3000"/>
              <a:buFont typeface="Arial"/>
              <a:buNone/>
            </a:pPr>
            <a:r>
              <a:rPr lang="en-US" sz="3000" b="0" i="0" u="none" strike="noStrike" cap="none" dirty="0">
                <a:solidFill>
                  <a:schemeClr val="dk1"/>
                </a:solidFill>
                <a:latin typeface="Calibri"/>
                <a:ea typeface="Calibri"/>
                <a:cs typeface="Calibri"/>
                <a:sym typeface="Calibri"/>
              </a:rPr>
              <a:t>“</a:t>
            </a:r>
            <a:r>
              <a:rPr lang="en-US" sz="3000" b="0" i="1" u="none" strike="noStrike" cap="none" dirty="0">
                <a:solidFill>
                  <a:schemeClr val="dk1"/>
                </a:solidFill>
                <a:latin typeface="Calibri"/>
                <a:ea typeface="Calibri"/>
                <a:cs typeface="Calibri"/>
                <a:sym typeface="Calibri"/>
              </a:rPr>
              <a:t>Thou shalt love thy wife with all thy heart, and shalt cleave unto her and none else</a:t>
            </a:r>
            <a:r>
              <a:rPr lang="en-US" sz="3000" b="0" i="0" u="none" strike="noStrike" cap="none" dirty="0">
                <a:solidFill>
                  <a:schemeClr val="dk1"/>
                </a:solidFill>
                <a:latin typeface="Calibri"/>
                <a:ea typeface="Calibri"/>
                <a:cs typeface="Calibri"/>
                <a:sym typeface="Calibri"/>
              </a:rPr>
              <a:t>.” </a:t>
            </a:r>
            <a:endParaRPr sz="3000" b="0" i="0" u="none" strike="noStrike" cap="none" dirty="0">
              <a:solidFill>
                <a:schemeClr val="dk1"/>
              </a:solidFill>
              <a:latin typeface="Calibri"/>
              <a:ea typeface="Calibri"/>
              <a:cs typeface="Calibri"/>
              <a:sym typeface="Calibri"/>
            </a:endParaRPr>
          </a:p>
          <a:p>
            <a:pPr marL="1143000" marR="0" lvl="0" indent="0" algn="ctr" rtl="0">
              <a:lnSpc>
                <a:spcPct val="115000"/>
              </a:lnSpc>
              <a:spcBef>
                <a:spcPts val="0"/>
              </a:spcBef>
              <a:spcAft>
                <a:spcPts val="0"/>
              </a:spcAft>
              <a:buClr>
                <a:srgbClr val="000000"/>
              </a:buClr>
              <a:buSzPts val="3000"/>
              <a:buFont typeface="Arial"/>
              <a:buNone/>
            </a:pPr>
            <a:endParaRPr sz="3000" b="0" i="0" u="none" strike="noStrike" cap="none" dirty="0">
              <a:solidFill>
                <a:schemeClr val="dk1"/>
              </a:solidFill>
              <a:latin typeface="Calibri"/>
              <a:ea typeface="Calibri"/>
              <a:cs typeface="Calibri"/>
              <a:sym typeface="Calibri"/>
            </a:endParaRPr>
          </a:p>
          <a:p>
            <a:pPr marL="0" marR="0" lvl="0" indent="0" algn="ctr" rtl="0">
              <a:lnSpc>
                <a:spcPct val="115000"/>
              </a:lnSpc>
              <a:spcBef>
                <a:spcPts val="0"/>
              </a:spcBef>
              <a:spcAft>
                <a:spcPts val="0"/>
              </a:spcAft>
              <a:buClr>
                <a:srgbClr val="000000"/>
              </a:buClr>
              <a:buSzPts val="2400"/>
              <a:buFont typeface="Arial"/>
              <a:buNone/>
            </a:pPr>
            <a:r>
              <a:rPr lang="en-US" sz="3000" b="0" i="0" u="none" strike="noStrike" cap="none" dirty="0">
                <a:solidFill>
                  <a:schemeClr val="dk1"/>
                </a:solidFill>
                <a:latin typeface="Calibri"/>
                <a:ea typeface="Calibri"/>
                <a:cs typeface="Calibri"/>
                <a:sym typeface="Calibri"/>
              </a:rPr>
              <a:t>D&amp;C 42:22</a:t>
            </a:r>
            <a:endParaRPr sz="30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5"/>
        <p:cNvGrpSpPr/>
        <p:nvPr/>
      </p:nvGrpSpPr>
      <p:grpSpPr>
        <a:xfrm>
          <a:off x="0" y="0"/>
          <a:ext cx="0" cy="0"/>
          <a:chOff x="0" y="0"/>
          <a:chExt cx="0" cy="0"/>
        </a:xfrm>
      </p:grpSpPr>
      <p:sp>
        <p:nvSpPr>
          <p:cNvPr id="356" name="Google Shape;356;geb649bb703_0_36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57" name="Google Shape;357;geb649bb703_0_368"/>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8" name="Google Shape;358;geb649bb703_0_368"/>
          <p:cNvSpPr txBox="1"/>
          <p:nvPr/>
        </p:nvSpPr>
        <p:spPr>
          <a:xfrm>
            <a:off x="1888250" y="1512550"/>
            <a:ext cx="8415900" cy="4392000"/>
          </a:xfrm>
          <a:prstGeom prst="rect">
            <a:avLst/>
          </a:prstGeom>
          <a:noFill/>
          <a:ln>
            <a:noFill/>
          </a:ln>
        </p:spPr>
        <p:txBody>
          <a:bodyPr spcFirstLastPara="1" wrap="square" lIns="91425" tIns="45700" rIns="91425" bIns="45700" anchor="ctr" anchorCtr="0">
            <a:noAutofit/>
          </a:bodyPr>
          <a:lstStyle/>
          <a:p>
            <a:pPr marL="0" marR="0" lvl="0" indent="0" algn="ctr" rtl="0">
              <a:lnSpc>
                <a:spcPct val="115000"/>
              </a:lnSpc>
              <a:spcBef>
                <a:spcPts val="0"/>
              </a:spcBef>
              <a:spcAft>
                <a:spcPts val="0"/>
              </a:spcAft>
              <a:buClr>
                <a:schemeClr val="dk1"/>
              </a:buClr>
              <a:buSzPts val="3000"/>
              <a:buFont typeface="Arial"/>
              <a:buNone/>
            </a:pPr>
            <a:r>
              <a:rPr lang="en-US" sz="3000" b="0" i="0" u="none" strike="noStrike" cap="none">
                <a:solidFill>
                  <a:schemeClr val="dk1"/>
                </a:solidFill>
                <a:latin typeface="Calibri"/>
                <a:ea typeface="Calibri"/>
                <a:cs typeface="Calibri"/>
                <a:sym typeface="Calibri"/>
              </a:rPr>
              <a:t>“The words </a:t>
            </a:r>
            <a:r>
              <a:rPr lang="en-US" sz="3000" b="0" i="1" u="none" strike="noStrike" cap="none">
                <a:solidFill>
                  <a:schemeClr val="dk1"/>
                </a:solidFill>
                <a:latin typeface="Calibri"/>
                <a:ea typeface="Calibri"/>
                <a:cs typeface="Calibri"/>
                <a:sym typeface="Calibri"/>
              </a:rPr>
              <a:t>none else</a:t>
            </a:r>
            <a:r>
              <a:rPr lang="en-US" sz="3000" b="0" i="0" u="none" strike="noStrike" cap="none">
                <a:solidFill>
                  <a:schemeClr val="dk1"/>
                </a:solidFill>
                <a:latin typeface="Calibri"/>
                <a:ea typeface="Calibri"/>
                <a:cs typeface="Calibri"/>
                <a:sym typeface="Calibri"/>
              </a:rPr>
              <a:t> eliminate everyone and everything. The spouse then becomes pre-eminent in the life of the husband or wife and neither social life nor occupational life nor political life nor any other interest nor person nor thing shall ever take precedence over the companion spouse.”</a:t>
            </a:r>
            <a:endParaRPr sz="3000" b="0" i="0" u="none" strike="noStrike" cap="none">
              <a:solidFill>
                <a:schemeClr val="dk1"/>
              </a:solidFill>
              <a:latin typeface="Calibri"/>
              <a:ea typeface="Calibri"/>
              <a:cs typeface="Calibri"/>
              <a:sym typeface="Calibri"/>
            </a:endParaRPr>
          </a:p>
          <a:p>
            <a:pPr marL="0" marR="0" lvl="0" indent="0" algn="ctr" rtl="0">
              <a:lnSpc>
                <a:spcPct val="115000"/>
              </a:lnSpc>
              <a:spcBef>
                <a:spcPts val="0"/>
              </a:spcBef>
              <a:spcAft>
                <a:spcPts val="0"/>
              </a:spcAft>
              <a:buClr>
                <a:schemeClr val="dk1"/>
              </a:buClr>
              <a:buSzPts val="3000"/>
              <a:buFont typeface="Arial"/>
              <a:buNone/>
            </a:pPr>
            <a:r>
              <a:rPr lang="en-US" sz="3000" b="0" i="0" u="none" strike="noStrike" cap="none">
                <a:solidFill>
                  <a:schemeClr val="dk1"/>
                </a:solidFill>
                <a:latin typeface="Calibri"/>
                <a:ea typeface="Calibri"/>
                <a:cs typeface="Calibri"/>
                <a:sym typeface="Calibri"/>
              </a:rPr>
              <a:t>- </a:t>
            </a:r>
            <a:r>
              <a:rPr lang="en-US" sz="3000" b="0" i="1" u="none" strike="noStrike" cap="none">
                <a:solidFill>
                  <a:schemeClr val="dk1"/>
                </a:solidFill>
                <a:latin typeface="Calibri"/>
                <a:ea typeface="Calibri"/>
                <a:cs typeface="Calibri"/>
                <a:sym typeface="Calibri"/>
              </a:rPr>
              <a:t>Spencer W. Kimball</a:t>
            </a:r>
            <a:endParaRPr sz="30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2800" b="0" i="1" u="none" strike="noStrike" cap="none">
              <a:solidFill>
                <a:schemeClr val="dk1"/>
              </a:solidFill>
              <a:latin typeface="Calibri"/>
              <a:ea typeface="Calibri"/>
              <a:cs typeface="Calibri"/>
              <a:sym typeface="Calibri"/>
            </a:endParaRPr>
          </a:p>
        </p:txBody>
      </p:sp>
      <p:sp>
        <p:nvSpPr>
          <p:cNvPr id="359" name="Google Shape;359;geb649bb703_0_368"/>
          <p:cNvSpPr/>
          <p:nvPr/>
        </p:nvSpPr>
        <p:spPr>
          <a:xfrm>
            <a:off x="3718560" y="1236272"/>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60" name="Google Shape;360;geb649bb703_0_368"/>
          <p:cNvSpPr/>
          <p:nvPr/>
        </p:nvSpPr>
        <p:spPr>
          <a:xfrm>
            <a:off x="3718560" y="5715279"/>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4"/>
        <p:cNvGrpSpPr/>
        <p:nvPr/>
      </p:nvGrpSpPr>
      <p:grpSpPr>
        <a:xfrm>
          <a:off x="0" y="0"/>
          <a:ext cx="0" cy="0"/>
          <a:chOff x="0" y="0"/>
          <a:chExt cx="0" cy="0"/>
        </a:xfrm>
      </p:grpSpPr>
      <p:sp>
        <p:nvSpPr>
          <p:cNvPr id="365" name="Google Shape;365;p3"/>
          <p:cNvSpPr txBox="1"/>
          <p:nvPr/>
        </p:nvSpPr>
        <p:spPr>
          <a:xfrm>
            <a:off x="2077710" y="2354283"/>
            <a:ext cx="8033180" cy="2557345"/>
          </a:xfrm>
          <a:prstGeom prst="rect">
            <a:avLst/>
          </a:prstGeom>
          <a:noFill/>
          <a:ln>
            <a:noFill/>
          </a:ln>
        </p:spPr>
        <p:txBody>
          <a:bodyPr spcFirstLastPara="1" wrap="square" lIns="91425" tIns="91425" rIns="91425" bIns="91425" anchor="t"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dirty="0">
              <a:solidFill>
                <a:schemeClr val="dk1"/>
              </a:solidFill>
              <a:latin typeface="Calibri"/>
              <a:ea typeface="Calibri"/>
              <a:cs typeface="Calibri"/>
              <a:sym typeface="Calibri"/>
            </a:endParaRPr>
          </a:p>
          <a:p>
            <a:pPr marL="495300" marR="0" lvl="1" indent="0" algn="ctr" rtl="0">
              <a:lnSpc>
                <a:spcPct val="90000"/>
              </a:lnSpc>
              <a:spcBef>
                <a:spcPts val="0"/>
              </a:spcBef>
              <a:spcAft>
                <a:spcPts val="0"/>
              </a:spcAft>
              <a:buNone/>
            </a:pPr>
            <a:r>
              <a:rPr lang="en-US" sz="3600" b="0" i="0" u="none" strike="noStrike" cap="none" dirty="0">
                <a:solidFill>
                  <a:schemeClr val="dk1"/>
                </a:solidFill>
                <a:latin typeface="Calibri"/>
                <a:ea typeface="Calibri"/>
                <a:cs typeface="Calibri"/>
                <a:sym typeface="Calibri"/>
              </a:rPr>
              <a:t>Couples must be </a:t>
            </a:r>
            <a:r>
              <a:rPr lang="en-US" sz="3600" b="0" i="1" u="none" strike="noStrike" cap="none" dirty="0">
                <a:solidFill>
                  <a:schemeClr val="dk1"/>
                </a:solidFill>
                <a:latin typeface="Calibri"/>
                <a:ea typeface="Calibri"/>
                <a:cs typeface="Calibri"/>
                <a:sym typeface="Calibri"/>
              </a:rPr>
              <a:t>intentional</a:t>
            </a:r>
            <a:r>
              <a:rPr lang="en-US" sz="3600" b="0" i="0" u="none" strike="noStrike" cap="none" dirty="0">
                <a:solidFill>
                  <a:schemeClr val="dk1"/>
                </a:solidFill>
                <a:latin typeface="Calibri"/>
                <a:ea typeface="Calibri"/>
                <a:cs typeface="Calibri"/>
                <a:sym typeface="Calibri"/>
              </a:rPr>
              <a:t> in putting their marriage first.</a:t>
            </a:r>
            <a:endParaRPr sz="3600" b="0" i="0" u="none" strike="noStrike" cap="none" dirty="0">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3600"/>
              <a:buFont typeface="Arial"/>
              <a:buNone/>
            </a:pPr>
            <a:endParaRPr sz="36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500"/>
              <a:buFont typeface="Arial"/>
              <a:buNone/>
            </a:pPr>
            <a:endParaRPr sz="3200" b="0" i="0" u="none" strike="noStrike" cap="none" dirty="0">
              <a:solidFill>
                <a:schemeClr val="dk1"/>
              </a:solidFill>
              <a:latin typeface="Calibri"/>
              <a:ea typeface="Calibri"/>
              <a:cs typeface="Calibri"/>
              <a:sym typeface="Calibri"/>
            </a:endParaRPr>
          </a:p>
        </p:txBody>
      </p:sp>
      <p:sp>
        <p:nvSpPr>
          <p:cNvPr id="366" name="Google Shape;366;p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sp>
        <p:nvSpPr>
          <p:cNvPr id="371" name="Google Shape;371;p4"/>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2" name="Google Shape;372;p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 name="Google Shape;373;p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p4"/>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p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6" name="Google Shape;376;p4"/>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The Invisible Fence</a:t>
            </a:r>
            <a:endParaRPr sz="4100">
              <a:latin typeface="Proxima Nova"/>
              <a:ea typeface="Proxima Nova"/>
              <a:cs typeface="Proxima Nova"/>
              <a:sym typeface="Proxima Nova"/>
            </a:endParaRPr>
          </a:p>
        </p:txBody>
      </p:sp>
    </p:spTree>
    <p:extLst>
      <p:ext uri="{BB962C8B-B14F-4D97-AF65-F5344CB8AC3E}">
        <p14:creationId xmlns:p14="http://schemas.microsoft.com/office/powerpoint/2010/main" val="30700951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0"/>
        <p:cNvGrpSpPr/>
        <p:nvPr/>
      </p:nvGrpSpPr>
      <p:grpSpPr>
        <a:xfrm>
          <a:off x="0" y="0"/>
          <a:ext cx="0" cy="0"/>
          <a:chOff x="0" y="0"/>
          <a:chExt cx="0" cy="0"/>
        </a:xfrm>
      </p:grpSpPr>
      <p:sp>
        <p:nvSpPr>
          <p:cNvPr id="381" name="Google Shape;381;p6"/>
          <p:cNvSpPr txBox="1"/>
          <p:nvPr/>
        </p:nvSpPr>
        <p:spPr>
          <a:xfrm>
            <a:off x="2077710" y="2626967"/>
            <a:ext cx="8033180" cy="1600497"/>
          </a:xfrm>
          <a:prstGeom prst="rect">
            <a:avLst/>
          </a:prstGeom>
          <a:noFill/>
          <a:ln>
            <a:noFill/>
          </a:ln>
        </p:spPr>
        <p:txBody>
          <a:bodyPr spcFirstLastPara="1" wrap="square" lIns="91425" tIns="91425" rIns="91425" bIns="91425" anchor="t" anchorCtr="0">
            <a:noAutofit/>
          </a:bodyPr>
          <a:lstStyle/>
          <a:p>
            <a:pPr marL="38100" marR="0" lvl="0" indent="0" algn="ctr" rtl="0">
              <a:lnSpc>
                <a:spcPct val="115000"/>
              </a:lnSpc>
              <a:spcBef>
                <a:spcPts val="0"/>
              </a:spcBef>
              <a:spcAft>
                <a:spcPts val="0"/>
              </a:spcAft>
              <a:buNone/>
            </a:pPr>
            <a:r>
              <a:rPr lang="en-US" sz="3600" b="0" i="0" u="none" strike="noStrike" cap="none">
                <a:solidFill>
                  <a:schemeClr val="dk1"/>
                </a:solidFill>
                <a:latin typeface="Calibri"/>
                <a:ea typeface="Calibri"/>
                <a:cs typeface="Calibri"/>
                <a:sym typeface="Calibri"/>
              </a:rPr>
              <a:t>A boundary to protect the </a:t>
            </a:r>
            <a:r>
              <a:rPr lang="en-US" sz="3600" b="0" i="1" u="none" strike="noStrike" cap="none">
                <a:solidFill>
                  <a:schemeClr val="dk1"/>
                </a:solidFill>
                <a:latin typeface="Calibri"/>
                <a:ea typeface="Calibri"/>
                <a:cs typeface="Calibri"/>
                <a:sym typeface="Calibri"/>
              </a:rPr>
              <a:t>sacred</a:t>
            </a:r>
            <a:r>
              <a:rPr lang="en-US" sz="3600" b="0" i="0" u="none" strike="noStrike" cap="none">
                <a:solidFill>
                  <a:schemeClr val="dk1"/>
                </a:solidFill>
                <a:latin typeface="Calibri"/>
                <a:ea typeface="Calibri"/>
                <a:cs typeface="Calibri"/>
                <a:sym typeface="Calibri"/>
              </a:rPr>
              <a:t> and </a:t>
            </a:r>
            <a:r>
              <a:rPr lang="en-US" sz="3600" b="0" i="1" u="none" strike="noStrike" cap="none">
                <a:solidFill>
                  <a:schemeClr val="dk1"/>
                </a:solidFill>
                <a:latin typeface="Calibri"/>
                <a:ea typeface="Calibri"/>
                <a:cs typeface="Calibri"/>
                <a:sym typeface="Calibri"/>
              </a:rPr>
              <a:t>intimate</a:t>
            </a:r>
            <a:r>
              <a:rPr lang="en-US" sz="3600" b="0" i="0" u="none" strike="noStrike" cap="none">
                <a:solidFill>
                  <a:schemeClr val="dk1"/>
                </a:solidFill>
                <a:latin typeface="Calibri"/>
                <a:ea typeface="Calibri"/>
                <a:cs typeface="Calibri"/>
                <a:sym typeface="Calibri"/>
              </a:rPr>
              <a:t> parts of our relationship</a:t>
            </a:r>
            <a:endParaRPr/>
          </a:p>
        </p:txBody>
      </p:sp>
      <p:sp>
        <p:nvSpPr>
          <p:cNvPr id="382" name="Google Shape;382;p6"/>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88" name="Google Shape;388;geb649bb703_0_415"/>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89" name="Google Shape;389;geb649bb703_0_415"/>
          <p:cNvSpPr txBox="1"/>
          <p:nvPr/>
        </p:nvSpPr>
        <p:spPr>
          <a:xfrm>
            <a:off x="3199545" y="2305859"/>
            <a:ext cx="5792910" cy="16665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3200" b="0" i="0" u="none" strike="noStrike" cap="none">
                <a:solidFill>
                  <a:schemeClr val="dk1"/>
                </a:solidFill>
                <a:latin typeface="Calibri"/>
                <a:ea typeface="Calibri"/>
                <a:cs typeface="Calibri"/>
                <a:sym typeface="Calibri"/>
              </a:rPr>
              <a:t>“When you are married, be </a:t>
            </a:r>
            <a:r>
              <a:rPr lang="en-US" sz="3200" b="0" i="1" u="none" strike="noStrike" cap="none">
                <a:solidFill>
                  <a:schemeClr val="dk1"/>
                </a:solidFill>
                <a:latin typeface="Calibri"/>
                <a:ea typeface="Calibri"/>
                <a:cs typeface="Calibri"/>
                <a:sym typeface="Calibri"/>
              </a:rPr>
              <a:t>fiercely loyal </a:t>
            </a:r>
            <a:r>
              <a:rPr lang="en-US" sz="3200" b="0" i="0" u="none" strike="noStrike" cap="none">
                <a:solidFill>
                  <a:schemeClr val="dk1"/>
                </a:solidFill>
                <a:latin typeface="Calibri"/>
                <a:ea typeface="Calibri"/>
                <a:cs typeface="Calibri"/>
                <a:sym typeface="Calibri"/>
              </a:rPr>
              <a:t>one to another.”</a:t>
            </a:r>
            <a:endParaRPr sz="3200" b="0" i="0" u="none" strike="noStrike" cap="none">
              <a:solidFill>
                <a:schemeClr val="dk1"/>
              </a:solidFill>
              <a:latin typeface="Calibri"/>
              <a:ea typeface="Calibri"/>
              <a:cs typeface="Calibri"/>
              <a:sym typeface="Calibri"/>
            </a:endParaRPr>
          </a:p>
        </p:txBody>
      </p:sp>
      <p:sp>
        <p:nvSpPr>
          <p:cNvPr id="390" name="Google Shape;390;geb649bb703_0_415"/>
          <p:cNvSpPr/>
          <p:nvPr/>
        </p:nvSpPr>
        <p:spPr>
          <a:xfrm>
            <a:off x="3718560" y="1236275"/>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1" name="Google Shape;391;geb649bb703_0_415"/>
          <p:cNvSpPr/>
          <p:nvPr/>
        </p:nvSpPr>
        <p:spPr>
          <a:xfrm>
            <a:off x="3718560" y="5687975"/>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2" name="Google Shape;392;geb649bb703_0_415"/>
          <p:cNvSpPr txBox="1"/>
          <p:nvPr/>
        </p:nvSpPr>
        <p:spPr>
          <a:xfrm>
            <a:off x="1888050" y="3177282"/>
            <a:ext cx="8415900" cy="16665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2800" b="0" i="1" u="none" strike="noStrike" cap="none">
                <a:solidFill>
                  <a:schemeClr val="dk1"/>
                </a:solidFill>
                <a:latin typeface="Calibri"/>
                <a:ea typeface="Calibri"/>
                <a:cs typeface="Calibri"/>
                <a:sym typeface="Calibri"/>
              </a:rPr>
              <a:t>-President Gordon B. Hinckley</a:t>
            </a:r>
            <a:endParaRPr sz="2800" b="0" i="1" u="none" strike="noStrike" cap="none">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6"/>
        <p:cNvGrpSpPr/>
        <p:nvPr/>
      </p:nvGrpSpPr>
      <p:grpSpPr>
        <a:xfrm>
          <a:off x="0" y="0"/>
          <a:ext cx="0" cy="0"/>
          <a:chOff x="0" y="0"/>
          <a:chExt cx="0" cy="0"/>
        </a:xfrm>
      </p:grpSpPr>
      <p:sp>
        <p:nvSpPr>
          <p:cNvPr id="397" name="Google Shape;397;geb649bb703_0_408"/>
          <p:cNvSpPr txBox="1"/>
          <p:nvPr/>
        </p:nvSpPr>
        <p:spPr>
          <a:xfrm>
            <a:off x="6567809" y="911798"/>
            <a:ext cx="5785800" cy="8625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000000"/>
              </a:buClr>
              <a:buSzPts val="4100"/>
              <a:buFont typeface="Arial"/>
              <a:buNone/>
            </a:pPr>
            <a:r>
              <a:rPr lang="en-US" sz="3700" b="0" i="0" u="none" strike="noStrike" cap="none" dirty="0">
                <a:solidFill>
                  <a:schemeClr val="dk1"/>
                </a:solidFill>
                <a:latin typeface="Proxima Nova"/>
                <a:ea typeface="Proxima Nova"/>
                <a:cs typeface="Proxima Nova"/>
                <a:sym typeface="Proxima Nova"/>
              </a:rPr>
              <a:t>Couple Discussion</a:t>
            </a:r>
            <a:endParaRPr sz="1000" b="0" i="0" u="none" strike="noStrike" cap="none" dirty="0">
              <a:solidFill>
                <a:srgbClr val="000000"/>
              </a:solidFill>
              <a:latin typeface="Proxima Nova"/>
              <a:ea typeface="Proxima Nova"/>
              <a:cs typeface="Proxima Nova"/>
              <a:sym typeface="Proxima Nova"/>
            </a:endParaRPr>
          </a:p>
        </p:txBody>
      </p:sp>
      <p:cxnSp>
        <p:nvCxnSpPr>
          <p:cNvPr id="398" name="Google Shape;398;geb649bb703_0_408"/>
          <p:cNvCxnSpPr/>
          <p:nvPr/>
        </p:nvCxnSpPr>
        <p:spPr>
          <a:xfrm>
            <a:off x="5441058" y="2163304"/>
            <a:ext cx="6309300" cy="0"/>
          </a:xfrm>
          <a:prstGeom prst="straightConnector1">
            <a:avLst/>
          </a:prstGeom>
          <a:noFill/>
          <a:ln w="19050" cap="flat" cmpd="sng">
            <a:solidFill>
              <a:srgbClr val="DE9C11"/>
            </a:solidFill>
            <a:prstDash val="solid"/>
            <a:miter lim="800000"/>
            <a:headEnd type="none" w="sm" len="sm"/>
            <a:tailEnd type="none" w="sm" len="sm"/>
          </a:ln>
        </p:spPr>
      </p:cxnSp>
      <p:sp>
        <p:nvSpPr>
          <p:cNvPr id="399" name="Google Shape;399;geb649bb703_0_408"/>
          <p:cNvSpPr txBox="1"/>
          <p:nvPr/>
        </p:nvSpPr>
        <p:spPr>
          <a:xfrm>
            <a:off x="4892106" y="2555858"/>
            <a:ext cx="6596400" cy="3211200"/>
          </a:xfrm>
          <a:prstGeom prst="rect">
            <a:avLst/>
          </a:prstGeom>
          <a:noFill/>
          <a:ln>
            <a:noFill/>
          </a:ln>
        </p:spPr>
        <p:txBody>
          <a:bodyPr spcFirstLastPara="1" wrap="square" lIns="91425" tIns="91425" rIns="91425" bIns="91425" anchor="t" anchorCtr="0">
            <a:noAutofit/>
          </a:bodyPr>
          <a:lstStyle/>
          <a:p>
            <a:pPr marL="1206500" marR="0" lvl="1" indent="-457200" algn="l" rtl="0">
              <a:lnSpc>
                <a:spcPct val="115000"/>
              </a:lnSpc>
              <a:spcBef>
                <a:spcPts val="0"/>
              </a:spcBef>
              <a:spcAft>
                <a:spcPts val="0"/>
              </a:spcAft>
              <a:buClr>
                <a:schemeClr val="dk1"/>
              </a:buClr>
              <a:buSzPts val="2600"/>
              <a:buFont typeface="Arial"/>
              <a:buChar char="•"/>
            </a:pPr>
            <a:r>
              <a:rPr lang="en-US" sz="2600" b="0" i="0" u="none" strike="noStrike" cap="none" dirty="0">
                <a:solidFill>
                  <a:schemeClr val="dk1"/>
                </a:solidFill>
                <a:latin typeface="Calibri"/>
                <a:ea typeface="Calibri"/>
                <a:cs typeface="Calibri"/>
                <a:sym typeface="Calibri"/>
              </a:rPr>
              <a:t>In a general sense, what do couples do that shows their loyalty – their cleaving – to </a:t>
            </a:r>
            <a:r>
              <a:rPr lang="en-US" sz="2600" b="0" i="0" u="none" strike="noStrike" cap="none">
                <a:solidFill>
                  <a:schemeClr val="dk1"/>
                </a:solidFill>
                <a:latin typeface="Calibri"/>
                <a:ea typeface="Calibri"/>
                <a:cs typeface="Calibri"/>
                <a:sym typeface="Calibri"/>
              </a:rPr>
              <a:t>each other?</a:t>
            </a:r>
            <a:endParaRPr sz="2600" b="0" i="0" u="none" strike="noStrike" cap="none" dirty="0">
              <a:solidFill>
                <a:schemeClr val="dk1"/>
              </a:solidFill>
              <a:latin typeface="Calibri"/>
              <a:ea typeface="Calibri"/>
              <a:cs typeface="Calibri"/>
              <a:sym typeface="Calibri"/>
            </a:endParaRPr>
          </a:p>
          <a:p>
            <a:pPr marL="1143000" marR="0" lvl="0" indent="0" algn="l" rtl="0">
              <a:lnSpc>
                <a:spcPct val="115000"/>
              </a:lnSpc>
              <a:spcBef>
                <a:spcPts val="0"/>
              </a:spcBef>
              <a:spcAft>
                <a:spcPts val="0"/>
              </a:spcAft>
              <a:buNone/>
            </a:pPr>
            <a:endParaRPr sz="2600" b="0" i="0" u="none" strike="noStrike" cap="none" dirty="0">
              <a:solidFill>
                <a:schemeClr val="dk1"/>
              </a:solidFill>
              <a:latin typeface="Calibri"/>
              <a:ea typeface="Calibri"/>
              <a:cs typeface="Calibri"/>
              <a:sym typeface="Calibri"/>
            </a:endParaRPr>
          </a:p>
          <a:p>
            <a:pPr marL="1206500" marR="0" lvl="1" indent="-457200" algn="l" rtl="0">
              <a:lnSpc>
                <a:spcPct val="115000"/>
              </a:lnSpc>
              <a:spcBef>
                <a:spcPts val="0"/>
              </a:spcBef>
              <a:spcAft>
                <a:spcPts val="0"/>
              </a:spcAft>
              <a:buClr>
                <a:schemeClr val="dk1"/>
              </a:buClr>
              <a:buSzPts val="2600"/>
              <a:buFont typeface="Arial"/>
              <a:buChar char="•"/>
            </a:pPr>
            <a:r>
              <a:rPr lang="en-US" sz="2600" b="0" i="0" u="none" strike="noStrike" cap="none" dirty="0">
                <a:solidFill>
                  <a:schemeClr val="dk1"/>
                </a:solidFill>
                <a:latin typeface="Calibri"/>
                <a:ea typeface="Calibri"/>
                <a:cs typeface="Calibri"/>
                <a:sym typeface="Calibri"/>
              </a:rPr>
              <a:t>And what do couples do – often unknowingly or unintentionally – that shows a lack of cleaving or loyalty?  </a:t>
            </a:r>
            <a:endParaRPr sz="2600" b="0" i="0" u="none" strike="noStrike" cap="none" dirty="0">
              <a:solidFill>
                <a:schemeClr val="dk1"/>
              </a:solidFill>
              <a:latin typeface="Calibri"/>
              <a:ea typeface="Calibri"/>
              <a:cs typeface="Calibri"/>
              <a:sym typeface="Calibri"/>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Calibri"/>
              <a:ea typeface="Calibri"/>
              <a:cs typeface="Calibri"/>
              <a:sym typeface="Calibri"/>
            </a:endParaRPr>
          </a:p>
        </p:txBody>
      </p:sp>
      <p:pic>
        <p:nvPicPr>
          <p:cNvPr id="400" name="Google Shape;400;geb649bb703_0_408"/>
          <p:cNvPicPr preferRelativeResize="0"/>
          <p:nvPr/>
        </p:nvPicPr>
        <p:blipFill rotWithShape="1">
          <a:blip r:embed="rId3">
            <a:alphaModFix/>
          </a:blip>
          <a:srcRect/>
          <a:stretch/>
        </p:blipFill>
        <p:spPr>
          <a:xfrm>
            <a:off x="300128" y="0"/>
            <a:ext cx="5140930" cy="6858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88" name="Google Shape;388;geb649bb703_0_415"/>
          <p:cNvSpPr/>
          <p:nvPr/>
        </p:nvSpPr>
        <p:spPr>
          <a:xfrm>
            <a:off x="1114425" y="21978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lvl="3"/>
            <a:endParaRPr lang="en-US" sz="1100" dirty="0"/>
          </a:p>
        </p:txBody>
      </p:sp>
      <p:sp>
        <p:nvSpPr>
          <p:cNvPr id="389" name="Google Shape;389;geb649bb703_0_415"/>
          <p:cNvSpPr txBox="1"/>
          <p:nvPr/>
        </p:nvSpPr>
        <p:spPr>
          <a:xfrm>
            <a:off x="2482854" y="1773644"/>
            <a:ext cx="5792910" cy="665955"/>
          </a:xfrm>
          <a:prstGeom prst="rect">
            <a:avLst/>
          </a:prstGeom>
          <a:noFill/>
          <a:ln>
            <a:noFill/>
          </a:ln>
        </p:spPr>
        <p:txBody>
          <a:bodyPr spcFirstLastPara="1" wrap="square" lIns="91425" tIns="45700" rIns="91425" bIns="45700" anchor="ctr" anchorCtr="0">
            <a:noAutofit/>
          </a:bodyPr>
          <a:lstStyle/>
          <a:p>
            <a:pPr algn="ctr"/>
            <a:r>
              <a:rPr lang="en-US" sz="3600" b="1" dirty="0">
                <a:latin typeface="Calibri" panose="020F0502020204030204" pitchFamily="34" charset="0"/>
                <a:cs typeface="Calibri" panose="020F0502020204030204" pitchFamily="34" charset="0"/>
              </a:rPr>
              <a:t>Loyal couples:</a:t>
            </a:r>
            <a:endParaRPr lang="en-US" sz="3600" dirty="0">
              <a:latin typeface="Calibri" panose="020F0502020204030204" pitchFamily="34" charset="0"/>
              <a:cs typeface="Calibri" panose="020F0502020204030204" pitchFamily="34" charset="0"/>
            </a:endParaRPr>
          </a:p>
        </p:txBody>
      </p:sp>
      <p:sp>
        <p:nvSpPr>
          <p:cNvPr id="390" name="Google Shape;390;geb649bb703_0_415"/>
          <p:cNvSpPr/>
          <p:nvPr/>
        </p:nvSpPr>
        <p:spPr>
          <a:xfrm>
            <a:off x="3718560" y="59285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1" name="Google Shape;391;geb649bb703_0_415"/>
          <p:cNvSpPr/>
          <p:nvPr/>
        </p:nvSpPr>
        <p:spPr>
          <a:xfrm>
            <a:off x="3718560" y="632408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2" name="Google Shape;392;geb649bb703_0_415"/>
          <p:cNvSpPr txBox="1"/>
          <p:nvPr/>
        </p:nvSpPr>
        <p:spPr>
          <a:xfrm>
            <a:off x="3935018" y="2687987"/>
            <a:ext cx="6743886" cy="3168661"/>
          </a:xfrm>
          <a:prstGeom prst="rect">
            <a:avLst/>
          </a:prstGeom>
          <a:noFill/>
          <a:ln>
            <a:noFill/>
          </a:ln>
        </p:spPr>
        <p:txBody>
          <a:bodyPr spcFirstLastPara="1" wrap="square" lIns="91425" tIns="45700" rIns="91425" bIns="45700" anchor="ctr" anchorCtr="0">
            <a:noAutofit/>
          </a:bodyPr>
          <a:lstStyle/>
          <a:p>
            <a:pPr marL="342900" lvl="3"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speak kindly about each other.</a:t>
            </a:r>
          </a:p>
          <a:p>
            <a:pPr marL="342900" lvl="3"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keep their commitments to each other.</a:t>
            </a:r>
          </a:p>
          <a:p>
            <a:pPr marL="342900" lvl="3"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are supportive of each other.</a:t>
            </a:r>
          </a:p>
          <a:p>
            <a:pPr marL="342900" lvl="3"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discuss big decisions with each other.</a:t>
            </a:r>
          </a:p>
          <a:p>
            <a:pPr marL="342900" lvl="3"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keep each other’s secrets.</a:t>
            </a:r>
          </a:p>
          <a:p>
            <a:pPr marL="342900" lvl="3"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prioritize their relationship.</a:t>
            </a:r>
          </a:p>
          <a:p>
            <a:pPr marL="342900" lvl="3" indent="-34290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342900" lvl="3" indent="-342900" algn="ctr">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lvl="3" algn="ctr"/>
            <a:endParaRPr lang="en-US" sz="2000" dirty="0">
              <a:latin typeface="Calibri" panose="020F0502020204030204" pitchFamily="34" charset="0"/>
              <a:cs typeface="Calibri" panose="020F0502020204030204" pitchFamily="34" charset="0"/>
            </a:endParaRPr>
          </a:p>
          <a:p>
            <a:pPr lvl="3" algn="ct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40085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sp>
        <p:nvSpPr>
          <p:cNvPr id="371" name="Google Shape;371;p4"/>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2" name="Google Shape;372;p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 name="Google Shape;373;p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p4"/>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p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6" name="Google Shape;376;p4"/>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dirty="0">
                <a:latin typeface="Proxima Nova"/>
                <a:ea typeface="Proxima Nova"/>
                <a:cs typeface="Proxima Nova"/>
                <a:sym typeface="Proxima Nova"/>
              </a:rPr>
              <a:t>Prioritize </a:t>
            </a:r>
            <a:r>
              <a:rPr lang="en-US" sz="4100">
                <a:latin typeface="Proxima Nova"/>
                <a:ea typeface="Proxima Nova"/>
                <a:cs typeface="Proxima Nova"/>
                <a:sym typeface="Proxima Nova"/>
              </a:rPr>
              <a:t>We Over Me</a:t>
            </a:r>
            <a:endParaRPr sz="4100" dirty="0">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7"/>
        <p:cNvGrpSpPr/>
        <p:nvPr/>
      </p:nvGrpSpPr>
      <p:grpSpPr>
        <a:xfrm>
          <a:off x="0" y="0"/>
          <a:ext cx="0" cy="0"/>
          <a:chOff x="0" y="0"/>
          <a:chExt cx="0" cy="0"/>
        </a:xfrm>
      </p:grpSpPr>
      <p:sp>
        <p:nvSpPr>
          <p:cNvPr id="178" name="Google Shape;178;ge303383e11_1_12"/>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179" name="Google Shape;179;ge303383e11_1_12"/>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0" name="Google Shape;180;ge303383e11_1_12"/>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1" name="Google Shape;181;ge303383e11_1_12"/>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2" name="Google Shape;182;ge303383e11_1_12"/>
          <p:cNvSpPr txBox="1">
            <a:spLocks noGrp="1"/>
          </p:cNvSpPr>
          <p:nvPr>
            <p:ph type="body" idx="2"/>
          </p:nvPr>
        </p:nvSpPr>
        <p:spPr>
          <a:xfrm>
            <a:off x="5907522" y="2846400"/>
            <a:ext cx="5498700" cy="1165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100"/>
              <a:buNone/>
            </a:pPr>
            <a:r>
              <a:rPr lang="en-US" sz="3000">
                <a:solidFill>
                  <a:srgbClr val="262626"/>
                </a:solidFill>
              </a:rPr>
              <a:t>@anxiously__engaged</a:t>
            </a:r>
            <a:endParaRPr sz="3000">
              <a:solidFill>
                <a:srgbClr val="262626"/>
              </a:solidFill>
            </a:endParaRPr>
          </a:p>
          <a:p>
            <a:pPr marL="0" lvl="0" indent="0" algn="ctr" rtl="0">
              <a:lnSpc>
                <a:spcPct val="90000"/>
              </a:lnSpc>
              <a:spcBef>
                <a:spcPts val="0"/>
              </a:spcBef>
              <a:spcAft>
                <a:spcPts val="0"/>
              </a:spcAft>
              <a:buClr>
                <a:schemeClr val="dk1"/>
              </a:buClr>
              <a:buSzPts val="1100"/>
              <a:buFont typeface="Arial"/>
              <a:buNone/>
            </a:pPr>
            <a:r>
              <a:rPr lang="en-US" sz="2700">
                <a:solidFill>
                  <a:srgbClr val="262626"/>
                </a:solidFill>
              </a:rPr>
              <a:t>Anxiously Engaged</a:t>
            </a:r>
            <a:endParaRPr sz="2700">
              <a:solidFill>
                <a:srgbClr val="262626"/>
              </a:solidFill>
            </a:endParaRPr>
          </a:p>
          <a:p>
            <a:pPr marL="457200" lvl="0" indent="0" algn="ctr" rtl="0">
              <a:lnSpc>
                <a:spcPct val="100000"/>
              </a:lnSpc>
              <a:spcBef>
                <a:spcPts val="0"/>
              </a:spcBef>
              <a:spcAft>
                <a:spcPts val="0"/>
              </a:spcAft>
              <a:buClr>
                <a:schemeClr val="dk1"/>
              </a:buClr>
              <a:buSzPts val="1100"/>
              <a:buFont typeface="Arial"/>
              <a:buNone/>
            </a:pPr>
            <a:r>
              <a:rPr lang="en-US" sz="2700" u="sng">
                <a:solidFill>
                  <a:srgbClr val="262626"/>
                </a:solidFill>
                <a:hlinkClick r:id="rId3">
                  <a:extLst>
                    <a:ext uri="{A12FA001-AC4F-418D-AE19-62706E023703}">
                      <ahyp:hlinkClr xmlns:ahyp="http://schemas.microsoft.com/office/drawing/2018/hyperlinkcolor" val="tx"/>
                    </a:ext>
                  </a:extLst>
                </a:hlinkClick>
              </a:rPr>
              <a:t>www.AnxiouslyEngaged.byu.edu</a:t>
            </a:r>
            <a:endParaRPr sz="2000">
              <a:solidFill>
                <a:srgbClr val="262626"/>
              </a:solidFill>
            </a:endParaRPr>
          </a:p>
          <a:p>
            <a:pPr marL="0" lvl="0" indent="114300" algn="ctr" rtl="0">
              <a:lnSpc>
                <a:spcPct val="90000"/>
              </a:lnSpc>
              <a:spcBef>
                <a:spcPts val="1000"/>
              </a:spcBef>
              <a:spcAft>
                <a:spcPts val="0"/>
              </a:spcAft>
              <a:buClr>
                <a:schemeClr val="dk1"/>
              </a:buClr>
              <a:buSzPts val="1800"/>
              <a:buFont typeface="Arial"/>
              <a:buNone/>
            </a:pPr>
            <a:endParaRPr sz="800">
              <a:solidFill>
                <a:srgbClr val="262626"/>
              </a:solidFill>
            </a:endParaRPr>
          </a:p>
        </p:txBody>
      </p:sp>
      <p:sp>
        <p:nvSpPr>
          <p:cNvPr id="183" name="Google Shape;183;ge303383e11_1_12"/>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4" name="Google Shape;184;ge303383e11_1_12"/>
          <p:cNvSpPr txBox="1">
            <a:spLocks noGrp="1"/>
          </p:cNvSpPr>
          <p:nvPr>
            <p:ph type="title"/>
          </p:nvPr>
        </p:nvSpPr>
        <p:spPr>
          <a:xfrm>
            <a:off x="1633725" y="2471325"/>
            <a:ext cx="3302700" cy="1905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Follow Us:</a:t>
            </a:r>
            <a:endParaRPr sz="4100">
              <a:solidFill>
                <a:schemeClr val="dk1"/>
              </a:solidFill>
              <a:latin typeface="Proxima Nova"/>
              <a:ea typeface="Proxima Nova"/>
              <a:cs typeface="Proxima Nova"/>
              <a:sym typeface="Proxima Nov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ge98e55a57d_0_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6" name="Google Shape;406;ge98e55a57d_0_8"/>
          <p:cNvSpPr/>
          <p:nvPr/>
        </p:nvSpPr>
        <p:spPr>
          <a:xfrm rot="5400000" flipH="1">
            <a:off x="481219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7" name="Google Shape;407;ge98e55a57d_0_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8" name="Google Shape;408;ge98e55a57d_0_8"/>
          <p:cNvSpPr txBox="1"/>
          <p:nvPr/>
        </p:nvSpPr>
        <p:spPr>
          <a:xfrm>
            <a:off x="812480" y="769939"/>
            <a:ext cx="4926745" cy="5318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3200"/>
              <a:buFont typeface="Calibri"/>
              <a:buNone/>
            </a:pPr>
            <a:r>
              <a:rPr lang="en-US" sz="4100" b="0" i="1" u="none" strike="noStrike" cap="none" dirty="0">
                <a:solidFill>
                  <a:schemeClr val="dk1"/>
                </a:solidFill>
                <a:latin typeface="Proxima Nova"/>
                <a:ea typeface="Proxima Nova"/>
                <a:cs typeface="Proxima Nova"/>
                <a:sym typeface="Proxima Nova"/>
              </a:rPr>
              <a:t>Prioritizing</a:t>
            </a:r>
            <a:r>
              <a:rPr lang="en-US" sz="4100" b="0" i="0" u="none" strike="noStrike" cap="none" dirty="0">
                <a:solidFill>
                  <a:schemeClr val="dk1"/>
                </a:solidFill>
                <a:latin typeface="Proxima Nova"/>
                <a:ea typeface="Proxima Nova"/>
                <a:cs typeface="Proxima Nova"/>
                <a:sym typeface="Proxima Nova"/>
              </a:rPr>
              <a:t> </a:t>
            </a:r>
            <a:endParaRPr dirty="0"/>
          </a:p>
          <a:p>
            <a:pPr marL="0" marR="0" lvl="0" indent="0" algn="ctr" rtl="0">
              <a:lnSpc>
                <a:spcPct val="90000"/>
              </a:lnSpc>
              <a:spcBef>
                <a:spcPts val="0"/>
              </a:spcBef>
              <a:spcAft>
                <a:spcPts val="0"/>
              </a:spcAft>
              <a:buClr>
                <a:schemeClr val="dk1"/>
              </a:buClr>
              <a:buSzPts val="3200"/>
              <a:buFont typeface="Calibri"/>
              <a:buNone/>
            </a:pPr>
            <a:r>
              <a:rPr lang="en-US" sz="4100" b="0" i="0" u="none" strike="noStrike" cap="none" dirty="0">
                <a:solidFill>
                  <a:schemeClr val="dk1"/>
                </a:solidFill>
                <a:latin typeface="Proxima Nova"/>
                <a:ea typeface="Proxima Nova"/>
                <a:cs typeface="Proxima Nova"/>
                <a:sym typeface="Proxima Nova"/>
              </a:rPr>
              <a:t>“We Over Me”</a:t>
            </a:r>
            <a:endParaRPr sz="3000" b="0" i="0" u="none" strike="noStrike" cap="none" dirty="0">
              <a:solidFill>
                <a:schemeClr val="dk1"/>
              </a:solidFill>
              <a:latin typeface="Proxima Nova"/>
              <a:ea typeface="Proxima Nova"/>
              <a:cs typeface="Proxima Nova"/>
              <a:sym typeface="Proxima Nova"/>
            </a:endParaRPr>
          </a:p>
        </p:txBody>
      </p:sp>
      <p:sp>
        <p:nvSpPr>
          <p:cNvPr id="409" name="Google Shape;409;ge98e55a57d_0_8"/>
          <p:cNvSpPr txBox="1"/>
          <p:nvPr/>
        </p:nvSpPr>
        <p:spPr>
          <a:xfrm>
            <a:off x="6101860" y="2162839"/>
            <a:ext cx="5254800" cy="25323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dk1"/>
              </a:buClr>
              <a:buSzPts val="3400"/>
              <a:buFont typeface="Arial"/>
              <a:buNone/>
            </a:pPr>
            <a:r>
              <a:rPr lang="en-US" sz="3000" b="0" i="0" u="none" strike="noStrike" cap="none">
                <a:solidFill>
                  <a:schemeClr val="dk1"/>
                </a:solidFill>
                <a:latin typeface="Calibri"/>
                <a:ea typeface="Calibri"/>
                <a:cs typeface="Calibri"/>
                <a:sym typeface="Calibri"/>
              </a:rPr>
              <a:t>“Each party must eliminate the ‘I’ and the ‘my’ and substitute therefore ‘we’ and ‘our’”</a:t>
            </a:r>
            <a:endParaRPr sz="3000" b="0" i="0" u="none" strike="noStrike" cap="none">
              <a:solidFill>
                <a:schemeClr val="dk1"/>
              </a:solidFill>
              <a:latin typeface="Calibri"/>
              <a:ea typeface="Calibri"/>
              <a:cs typeface="Calibri"/>
              <a:sym typeface="Calibri"/>
            </a:endParaRPr>
          </a:p>
          <a:p>
            <a:pPr marL="0" marR="0" lvl="0" indent="0" algn="r" rtl="0">
              <a:lnSpc>
                <a:spcPct val="90000"/>
              </a:lnSpc>
              <a:spcBef>
                <a:spcPts val="600"/>
              </a:spcBef>
              <a:spcAft>
                <a:spcPts val="0"/>
              </a:spcAft>
              <a:buClr>
                <a:schemeClr val="dk1"/>
              </a:buClr>
              <a:buSzPts val="3400"/>
              <a:buFont typeface="Arial"/>
              <a:buNone/>
            </a:pPr>
            <a:endParaRPr sz="3000" b="0" i="0" u="none" strike="noStrike" cap="none">
              <a:solidFill>
                <a:schemeClr val="dk1"/>
              </a:solidFill>
              <a:latin typeface="Calibri"/>
              <a:ea typeface="Calibri"/>
              <a:cs typeface="Calibri"/>
              <a:sym typeface="Calibri"/>
            </a:endParaRPr>
          </a:p>
          <a:p>
            <a:pPr marL="0" marR="0" lvl="0" indent="0" algn="ctr" rtl="0">
              <a:lnSpc>
                <a:spcPct val="90000"/>
              </a:lnSpc>
              <a:spcBef>
                <a:spcPts val="600"/>
              </a:spcBef>
              <a:spcAft>
                <a:spcPts val="0"/>
              </a:spcAft>
              <a:buClr>
                <a:schemeClr val="dk1"/>
              </a:buClr>
              <a:buSzPts val="3400"/>
              <a:buFont typeface="Arial"/>
              <a:buNone/>
            </a:pPr>
            <a:r>
              <a:rPr lang="en-US" sz="3000" b="0" i="0" u="none" strike="noStrike" cap="none">
                <a:solidFill>
                  <a:schemeClr val="dk1"/>
                </a:solidFill>
                <a:latin typeface="Calibri"/>
                <a:ea typeface="Calibri"/>
                <a:cs typeface="Calibri"/>
                <a:sym typeface="Calibri"/>
              </a:rPr>
              <a:t>-</a:t>
            </a:r>
            <a:r>
              <a:rPr lang="en-US" sz="2800" b="0" i="1" u="none" strike="noStrike" cap="none">
                <a:solidFill>
                  <a:schemeClr val="dk1"/>
                </a:solidFill>
                <a:latin typeface="Calibri"/>
                <a:ea typeface="Calibri"/>
                <a:cs typeface="Calibri"/>
                <a:sym typeface="Calibri"/>
              </a:rPr>
              <a:t>President Spencer W. Kimball</a:t>
            </a:r>
            <a:endParaRPr sz="3000" b="0" i="1" u="none" strike="noStrike" cap="none">
              <a:solidFill>
                <a:schemeClr val="dk1"/>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eb649bb703_0_376"/>
          <p:cNvSpPr/>
          <p:nvPr/>
        </p:nvSpPr>
        <p:spPr>
          <a:xfrm>
            <a:off x="53562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15" name="Google Shape;415;geb649bb703_0_37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416" name="Google Shape;416;geb649bb703_0_376"/>
          <p:cNvSpPr/>
          <p:nvPr/>
        </p:nvSpPr>
        <p:spPr>
          <a:xfrm flipH="1">
            <a:off x="6300450" y="3417300"/>
            <a:ext cx="4512300" cy="231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17" name="Google Shape;417;geb649bb703_0_376"/>
          <p:cNvSpPr txBox="1"/>
          <p:nvPr/>
        </p:nvSpPr>
        <p:spPr>
          <a:xfrm>
            <a:off x="4536750" y="3612825"/>
            <a:ext cx="8039700" cy="692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US" sz="3300" b="0" i="0" u="none" strike="noStrike" cap="none">
                <a:solidFill>
                  <a:schemeClr val="dk1"/>
                </a:solidFill>
                <a:latin typeface="Calibri"/>
                <a:ea typeface="Calibri"/>
                <a:cs typeface="Calibri"/>
                <a:sym typeface="Calibri"/>
              </a:rPr>
              <a:t>We Over </a:t>
            </a:r>
            <a:r>
              <a:rPr lang="en-US" sz="3300" b="0" i="0" u="none" strike="noStrike" cap="none" dirty="0">
                <a:solidFill>
                  <a:schemeClr val="dk1"/>
                </a:solidFill>
                <a:latin typeface="Calibri"/>
                <a:ea typeface="Calibri"/>
                <a:cs typeface="Calibri"/>
                <a:sym typeface="Calibri"/>
              </a:rPr>
              <a:t>Me</a:t>
            </a:r>
            <a:endParaRPr sz="1300" b="0" i="0" u="none" strike="noStrike" cap="none" dirty="0">
              <a:solidFill>
                <a:srgbClr val="000000"/>
              </a:solidFill>
              <a:latin typeface="Times New Roman"/>
              <a:ea typeface="Times New Roman"/>
              <a:cs typeface="Times New Roman"/>
              <a:sym typeface="Times New Roman"/>
            </a:endParaRPr>
          </a:p>
        </p:txBody>
      </p:sp>
      <p:sp>
        <p:nvSpPr>
          <p:cNvPr id="418" name="Google Shape;418;geb649bb703_0_376"/>
          <p:cNvSpPr txBox="1"/>
          <p:nvPr/>
        </p:nvSpPr>
        <p:spPr>
          <a:xfrm>
            <a:off x="6300450" y="1213580"/>
            <a:ext cx="4805700" cy="2031295"/>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dirty="0">
                <a:solidFill>
                  <a:srgbClr val="000000"/>
                </a:solidFill>
                <a:latin typeface="Proxima Nova"/>
                <a:ea typeface="Proxima Nova"/>
                <a:cs typeface="Proxima Nova"/>
                <a:sym typeface="Proxima Nova"/>
              </a:rPr>
              <a:t>Couple Conversation</a:t>
            </a:r>
            <a:endParaRPr sz="6000" b="0" i="0" u="none" strike="noStrike" cap="none" dirty="0">
              <a:solidFill>
                <a:srgbClr val="000000"/>
              </a:solidFill>
              <a:latin typeface="Proxima Nova"/>
              <a:ea typeface="Proxima Nova"/>
              <a:cs typeface="Proxima Nova"/>
              <a:sym typeface="Proxima Nova"/>
            </a:endParaRPr>
          </a:p>
        </p:txBody>
      </p:sp>
      <p:pic>
        <p:nvPicPr>
          <p:cNvPr id="419" name="Google Shape;419;geb649bb703_0_376"/>
          <p:cNvPicPr preferRelativeResize="0"/>
          <p:nvPr/>
        </p:nvPicPr>
        <p:blipFill rotWithShape="1">
          <a:blip r:embed="rId3">
            <a:alphaModFix/>
          </a:blip>
          <a:srcRect/>
          <a:stretch/>
        </p:blipFill>
        <p:spPr>
          <a:xfrm>
            <a:off x="294108" y="0"/>
            <a:ext cx="4863582" cy="68580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88" name="Google Shape;388;geb649bb703_0_415"/>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lvl="3"/>
            <a:endParaRPr lang="en-US" sz="1100" dirty="0"/>
          </a:p>
        </p:txBody>
      </p:sp>
      <p:sp>
        <p:nvSpPr>
          <p:cNvPr id="389" name="Google Shape;389;geb649bb703_0_415"/>
          <p:cNvSpPr txBox="1"/>
          <p:nvPr/>
        </p:nvSpPr>
        <p:spPr>
          <a:xfrm>
            <a:off x="3199545" y="1260845"/>
            <a:ext cx="5792910" cy="665955"/>
          </a:xfrm>
          <a:prstGeom prst="rect">
            <a:avLst/>
          </a:prstGeom>
          <a:noFill/>
          <a:ln>
            <a:noFill/>
          </a:ln>
        </p:spPr>
        <p:txBody>
          <a:bodyPr spcFirstLastPara="1" wrap="square" lIns="91425" tIns="45700" rIns="91425" bIns="45700" anchor="ctr" anchorCtr="0">
            <a:noAutofit/>
          </a:bodyPr>
          <a:lstStyle/>
          <a:p>
            <a:pPr algn="ctr"/>
            <a:r>
              <a:rPr lang="en-US" sz="3200" b="1" dirty="0">
                <a:latin typeface="Calibri" panose="020F0502020204030204" pitchFamily="34" charset="0"/>
                <a:cs typeface="Calibri" panose="020F0502020204030204" pitchFamily="34" charset="0"/>
              </a:rPr>
              <a:t>Prioritize We over Me</a:t>
            </a:r>
            <a:endParaRPr lang="en-US" sz="2400" dirty="0">
              <a:latin typeface="Calibri" panose="020F0502020204030204" pitchFamily="34" charset="0"/>
              <a:cs typeface="Calibri" panose="020F0502020204030204" pitchFamily="34" charset="0"/>
            </a:endParaRPr>
          </a:p>
        </p:txBody>
      </p:sp>
      <p:sp>
        <p:nvSpPr>
          <p:cNvPr id="390" name="Google Shape;390;geb649bb703_0_415"/>
          <p:cNvSpPr/>
          <p:nvPr/>
        </p:nvSpPr>
        <p:spPr>
          <a:xfrm>
            <a:off x="3718560" y="59285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1" name="Google Shape;391;geb649bb703_0_415"/>
          <p:cNvSpPr/>
          <p:nvPr/>
        </p:nvSpPr>
        <p:spPr>
          <a:xfrm>
            <a:off x="3718560" y="632408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2" name="Google Shape;392;geb649bb703_0_415"/>
          <p:cNvSpPr txBox="1"/>
          <p:nvPr/>
        </p:nvSpPr>
        <p:spPr>
          <a:xfrm>
            <a:off x="2724057" y="2428494"/>
            <a:ext cx="6743886" cy="3168661"/>
          </a:xfrm>
          <a:prstGeom prst="rect">
            <a:avLst/>
          </a:prstGeom>
          <a:noFill/>
          <a:ln>
            <a:noFill/>
          </a:ln>
        </p:spPr>
        <p:txBody>
          <a:bodyPr spcFirstLastPara="1" wrap="square" lIns="91425" tIns="45700" rIns="91425" bIns="45700" anchor="ctr" anchorCtr="0">
            <a:noAutofit/>
          </a:bodyPr>
          <a:lstStyle/>
          <a:p>
            <a:pPr lvl="3" algn="ctr"/>
            <a:r>
              <a:rPr lang="en-US" sz="2000" dirty="0">
                <a:latin typeface="Calibri" panose="020F0502020204030204" pitchFamily="34" charset="0"/>
                <a:cs typeface="Calibri" panose="020F0502020204030204" pitchFamily="34" charset="0"/>
              </a:rPr>
              <a:t>What struggles do I have with prioritizing we over me?</a:t>
            </a:r>
          </a:p>
          <a:p>
            <a:pPr lvl="3" algn="ctr"/>
            <a:endParaRPr lang="en-US" sz="2000" dirty="0">
              <a:latin typeface="Calibri" panose="020F0502020204030204" pitchFamily="34" charset="0"/>
              <a:cs typeface="Calibri" panose="020F0502020204030204" pitchFamily="34" charset="0"/>
            </a:endParaRPr>
          </a:p>
          <a:p>
            <a:pPr lvl="3" algn="ctr"/>
            <a:r>
              <a:rPr lang="en-US" sz="2000" dirty="0">
                <a:latin typeface="Calibri" panose="020F0502020204030204" pitchFamily="34" charset="0"/>
                <a:cs typeface="Calibri" panose="020F0502020204030204" pitchFamily="34" charset="0"/>
              </a:rPr>
              <a:t>How am I effective at prioritizing we over me?</a:t>
            </a:r>
          </a:p>
          <a:p>
            <a:pPr lvl="3" algn="ctr"/>
            <a:endParaRPr lang="en-US" sz="2000" dirty="0">
              <a:latin typeface="Calibri" panose="020F0502020204030204" pitchFamily="34" charset="0"/>
              <a:cs typeface="Calibri" panose="020F0502020204030204" pitchFamily="34" charset="0"/>
            </a:endParaRPr>
          </a:p>
          <a:p>
            <a:pPr lvl="3" algn="ctr"/>
            <a:r>
              <a:rPr lang="en-US" sz="2000" dirty="0">
                <a:latin typeface="Calibri" panose="020F0502020204030204" pitchFamily="34" charset="0"/>
                <a:cs typeface="Calibri" panose="020F0502020204030204" pitchFamily="34" charset="0"/>
              </a:rPr>
              <a:t>What are some of the benefits of thinking of we over me?</a:t>
            </a:r>
          </a:p>
          <a:p>
            <a:pPr lvl="3" algn="ctr"/>
            <a:endParaRPr lang="en-US" sz="2000" dirty="0">
              <a:latin typeface="Calibri" panose="020F0502020204030204" pitchFamily="34" charset="0"/>
              <a:cs typeface="Calibri" panose="020F0502020204030204" pitchFamily="34" charset="0"/>
            </a:endParaRPr>
          </a:p>
          <a:p>
            <a:pPr lvl="0" algn="ctr"/>
            <a:r>
              <a:rPr lang="en-US" sz="2000" dirty="0">
                <a:latin typeface="Calibri" panose="020F0502020204030204" pitchFamily="34" charset="0"/>
                <a:cs typeface="Calibri" panose="020F0502020204030204" pitchFamily="34" charset="0"/>
              </a:rPr>
              <a:t>What parts of our relationship should we make sure we protect with the “invisible fence?”</a:t>
            </a:r>
          </a:p>
          <a:p>
            <a:pPr lvl="0" algn="ctr"/>
            <a:endParaRPr lang="en-US" sz="2000" dirty="0">
              <a:latin typeface="Calibri" panose="020F0502020204030204" pitchFamily="34" charset="0"/>
              <a:cs typeface="Calibri" panose="020F0502020204030204" pitchFamily="34" charset="0"/>
            </a:endParaRPr>
          </a:p>
          <a:p>
            <a:pPr lvl="3" algn="ctr"/>
            <a:r>
              <a:rPr lang="en-US" sz="2000" dirty="0">
                <a:latin typeface="Calibri" panose="020F0502020204030204" pitchFamily="34" charset="0"/>
                <a:cs typeface="Calibri" panose="020F0502020204030204" pitchFamily="34" charset="0"/>
              </a:rPr>
              <a:t>What is one thing that I can do this week that will help give greater priority to “we?” </a:t>
            </a:r>
          </a:p>
        </p:txBody>
      </p:sp>
    </p:spTree>
    <p:extLst>
      <p:ext uri="{BB962C8B-B14F-4D97-AF65-F5344CB8AC3E}">
        <p14:creationId xmlns:p14="http://schemas.microsoft.com/office/powerpoint/2010/main" val="24145891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3"/>
        <p:cNvGrpSpPr/>
        <p:nvPr/>
      </p:nvGrpSpPr>
      <p:grpSpPr>
        <a:xfrm>
          <a:off x="0" y="0"/>
          <a:ext cx="0" cy="0"/>
          <a:chOff x="0" y="0"/>
          <a:chExt cx="0" cy="0"/>
        </a:xfrm>
      </p:grpSpPr>
      <p:sp>
        <p:nvSpPr>
          <p:cNvPr id="424" name="Google Shape;424;p7"/>
          <p:cNvSpPr/>
          <p:nvPr/>
        </p:nvSpPr>
        <p:spPr>
          <a:xfrm>
            <a:off x="0" y="0"/>
            <a:ext cx="12192000" cy="6857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467"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67" b="0" i="0" u="none" strike="noStrike" cap="none">
              <a:solidFill>
                <a:srgbClr val="000000"/>
              </a:solidFill>
              <a:latin typeface="Arial"/>
              <a:ea typeface="Arial"/>
              <a:cs typeface="Arial"/>
              <a:sym typeface="Arial"/>
            </a:endParaRPr>
          </a:p>
        </p:txBody>
      </p:sp>
      <p:sp>
        <p:nvSpPr>
          <p:cNvPr id="425" name="Google Shape;425;p7"/>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6" name="Google Shape;426;p7"/>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7" name="Google Shape;427;p7"/>
          <p:cNvSpPr txBox="1">
            <a:spLocks noGrp="1"/>
          </p:cNvSpPr>
          <p:nvPr>
            <p:ph type="title"/>
          </p:nvPr>
        </p:nvSpPr>
        <p:spPr>
          <a:xfrm>
            <a:off x="-687545" y="2358483"/>
            <a:ext cx="7056029"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4133">
                <a:latin typeface="Proxima Nova"/>
                <a:ea typeface="Proxima Nova"/>
                <a:cs typeface="Proxima Nova"/>
                <a:sym typeface="Proxima Nova"/>
              </a:rPr>
              <a:t>Conclusion</a:t>
            </a:r>
            <a:endParaRPr sz="4133">
              <a:latin typeface="Proxima Nova"/>
              <a:ea typeface="Proxima Nova"/>
              <a:cs typeface="Proxima Nova"/>
              <a:sym typeface="Proxima Nova"/>
            </a:endParaRPr>
          </a:p>
        </p:txBody>
      </p:sp>
      <p:sp>
        <p:nvSpPr>
          <p:cNvPr id="428" name="Google Shape;428;p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429" name="Google Shape;429;p7"/>
          <p:cNvSpPr/>
          <p:nvPr/>
        </p:nvSpPr>
        <p:spPr>
          <a:xfrm rot="5400000" flipH="1">
            <a:off x="4198480" y="3329804"/>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0" name="Google Shape;430;p7"/>
          <p:cNvSpPr txBox="1"/>
          <p:nvPr/>
        </p:nvSpPr>
        <p:spPr>
          <a:xfrm>
            <a:off x="5600619" y="3634982"/>
            <a:ext cx="5821600" cy="854414"/>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2000" b="0" i="1" u="none" strike="noStrike" cap="none">
                <a:solidFill>
                  <a:srgbClr val="000000"/>
                </a:solidFill>
                <a:latin typeface="Calibri"/>
                <a:ea typeface="Calibri"/>
                <a:cs typeface="Calibri"/>
                <a:sym typeface="Calibri"/>
              </a:rPr>
              <a:t>- Elder James E. Faust</a:t>
            </a:r>
            <a:endParaRPr/>
          </a:p>
        </p:txBody>
      </p:sp>
      <p:sp>
        <p:nvSpPr>
          <p:cNvPr id="431" name="Google Shape;431;p7"/>
          <p:cNvSpPr txBox="1"/>
          <p:nvPr/>
        </p:nvSpPr>
        <p:spPr>
          <a:xfrm>
            <a:off x="5893939" y="2353521"/>
            <a:ext cx="5234959" cy="17904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2800" b="0" i="0" u="none" strike="noStrike" cap="none">
                <a:solidFill>
                  <a:srgbClr val="000000"/>
                </a:solidFill>
                <a:latin typeface="Calibri"/>
                <a:ea typeface="Calibri"/>
                <a:cs typeface="Calibri"/>
                <a:sym typeface="Calibri"/>
              </a:rPr>
              <a:t>“Happiness in marriage…can exceed a thousand times any other happiness.”</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3"/>
        <p:cNvGrpSpPr/>
        <p:nvPr/>
      </p:nvGrpSpPr>
      <p:grpSpPr>
        <a:xfrm>
          <a:off x="0" y="0"/>
          <a:ext cx="0" cy="0"/>
          <a:chOff x="0" y="0"/>
          <a:chExt cx="0" cy="0"/>
        </a:xfrm>
      </p:grpSpPr>
      <p:sp>
        <p:nvSpPr>
          <p:cNvPr id="424" name="Google Shape;424;p7"/>
          <p:cNvSpPr/>
          <p:nvPr/>
        </p:nvSpPr>
        <p:spPr>
          <a:xfrm>
            <a:off x="0" y="321276"/>
            <a:ext cx="12192000" cy="6857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467"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67" b="0" i="0" u="none" strike="noStrike" cap="none">
              <a:solidFill>
                <a:srgbClr val="000000"/>
              </a:solidFill>
              <a:latin typeface="Arial"/>
              <a:ea typeface="Arial"/>
              <a:cs typeface="Arial"/>
              <a:sym typeface="Arial"/>
            </a:endParaRPr>
          </a:p>
        </p:txBody>
      </p:sp>
      <p:sp>
        <p:nvSpPr>
          <p:cNvPr id="425" name="Google Shape;425;p7"/>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6" name="Google Shape;426;p7"/>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7" name="Google Shape;427;p7"/>
          <p:cNvSpPr txBox="1">
            <a:spLocks noGrp="1"/>
          </p:cNvSpPr>
          <p:nvPr>
            <p:ph type="title"/>
          </p:nvPr>
        </p:nvSpPr>
        <p:spPr>
          <a:xfrm>
            <a:off x="-687545" y="2358483"/>
            <a:ext cx="7056029"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4133" dirty="0">
                <a:latin typeface="Proxima Nova"/>
                <a:ea typeface="Proxima Nova"/>
                <a:cs typeface="Proxima Nova"/>
                <a:sym typeface="Proxima Nova"/>
              </a:rPr>
              <a:t>Homework</a:t>
            </a:r>
            <a:endParaRPr sz="4133" dirty="0">
              <a:latin typeface="Proxima Nova"/>
              <a:ea typeface="Proxima Nova"/>
              <a:cs typeface="Proxima Nova"/>
              <a:sym typeface="Proxima Nova"/>
            </a:endParaRPr>
          </a:p>
        </p:txBody>
      </p:sp>
      <p:sp>
        <p:nvSpPr>
          <p:cNvPr id="428" name="Google Shape;428;p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429" name="Google Shape;429;p7"/>
          <p:cNvSpPr/>
          <p:nvPr/>
        </p:nvSpPr>
        <p:spPr>
          <a:xfrm rot="5400000" flipH="1">
            <a:off x="4198480" y="3329804"/>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0" name="Google Shape;430;p7"/>
          <p:cNvSpPr txBox="1"/>
          <p:nvPr/>
        </p:nvSpPr>
        <p:spPr>
          <a:xfrm flipV="1">
            <a:off x="5890139" y="5653872"/>
            <a:ext cx="5821600" cy="13450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endParaRPr dirty="0"/>
          </a:p>
        </p:txBody>
      </p:sp>
      <p:sp>
        <p:nvSpPr>
          <p:cNvPr id="431" name="Google Shape;431;p7"/>
          <p:cNvSpPr txBox="1"/>
          <p:nvPr/>
        </p:nvSpPr>
        <p:spPr>
          <a:xfrm>
            <a:off x="5600619" y="2514159"/>
            <a:ext cx="5234959" cy="1790400"/>
          </a:xfrm>
          <a:prstGeom prst="rect">
            <a:avLst/>
          </a:prstGeom>
          <a:noFill/>
          <a:ln>
            <a:noFill/>
          </a:ln>
        </p:spPr>
        <p:txBody>
          <a:bodyPr spcFirstLastPara="1" wrap="square" lIns="91425" tIns="45700" rIns="91425" bIns="45700" anchor="ctr" anchorCtr="0">
            <a:noAutofit/>
          </a:bodyPr>
          <a:lstStyle/>
          <a:p>
            <a:pPr lvl="0" algn="ctr">
              <a:lnSpc>
                <a:spcPct val="90000"/>
              </a:lnSpc>
              <a:buSzPts val="3100"/>
            </a:pPr>
            <a:r>
              <a:rPr lang="en-US" sz="2400" dirty="0">
                <a:latin typeface="Calibri" panose="020F0502020204030204" pitchFamily="34" charset="0"/>
                <a:cs typeface="Calibri" panose="020F0502020204030204" pitchFamily="34" charset="0"/>
              </a:rPr>
              <a:t>Choose one way you can prioritize “we over me” and work on it this week. </a:t>
            </a:r>
            <a:endParaRPr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367840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37" name="Google Shape;437;p8"/>
          <p:cNvSpPr/>
          <p:nvPr/>
        </p:nvSpPr>
        <p:spPr>
          <a:xfrm>
            <a:off x="480150" y="1410125"/>
            <a:ext cx="11231700" cy="41313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438" name="Google Shape;438;p8"/>
          <p:cNvSpPr txBox="1">
            <a:spLocks noGrp="1"/>
          </p:cNvSpPr>
          <p:nvPr>
            <p:ph type="title"/>
          </p:nvPr>
        </p:nvSpPr>
        <p:spPr>
          <a:xfrm>
            <a:off x="6348304" y="2352304"/>
            <a:ext cx="4813637" cy="2246941"/>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a:latin typeface="Proxima Nova"/>
                <a:ea typeface="Proxima Nova"/>
                <a:cs typeface="Proxima Nova"/>
                <a:sym typeface="Proxima Nova"/>
              </a:rPr>
              <a:t>Next time:</a:t>
            </a:r>
            <a:br>
              <a:rPr lang="en-US" dirty="0">
                <a:latin typeface="Proxima Nova"/>
                <a:ea typeface="Proxima Nova"/>
                <a:cs typeface="Proxima Nova"/>
                <a:sym typeface="Proxima Nova"/>
              </a:rPr>
            </a:br>
            <a:br>
              <a:rPr lang="en-US" dirty="0">
                <a:latin typeface="Proxima Nova"/>
                <a:ea typeface="Proxima Nova"/>
                <a:cs typeface="Proxima Nova"/>
                <a:sym typeface="Proxima Nova"/>
              </a:rPr>
            </a:br>
            <a:r>
              <a:rPr lang="en-US" dirty="0">
                <a:latin typeface="Proxima Nova"/>
                <a:ea typeface="Proxima Nova"/>
                <a:cs typeface="Proxima Nova"/>
                <a:sym typeface="Proxima Nova"/>
              </a:rPr>
              <a:t> Becoming one through effective communication</a:t>
            </a:r>
            <a:endParaRPr dirty="0">
              <a:latin typeface="Proxima Nova"/>
              <a:ea typeface="Proxima Nova"/>
              <a:cs typeface="Proxima Nova"/>
              <a:sym typeface="Proxima Nova"/>
            </a:endParaRPr>
          </a:p>
        </p:txBody>
      </p:sp>
      <p:pic>
        <p:nvPicPr>
          <p:cNvPr id="440" name="Google Shape;440;p8"/>
          <p:cNvPicPr preferRelativeResize="0"/>
          <p:nvPr/>
        </p:nvPicPr>
        <p:blipFill rotWithShape="1">
          <a:blip r:embed="rId3">
            <a:alphaModFix/>
          </a:blip>
          <a:srcRect/>
          <a:stretch/>
        </p:blipFill>
        <p:spPr>
          <a:xfrm>
            <a:off x="1226669" y="1439740"/>
            <a:ext cx="4251555" cy="3978519"/>
          </a:xfrm>
          <a:prstGeom prst="rect">
            <a:avLst/>
          </a:prstGeom>
          <a:noFill/>
          <a:ln>
            <a:noFill/>
          </a:ln>
        </p:spPr>
      </p:pic>
      <p:sp>
        <p:nvSpPr>
          <p:cNvPr id="7" name="Google Shape;374;p4">
            <a:extLst>
              <a:ext uri="{FF2B5EF4-FFF2-40B4-BE49-F238E27FC236}">
                <a16:creationId xmlns:a16="http://schemas.microsoft.com/office/drawing/2014/main" id="{4D026FED-D00F-75D7-E61C-AC6D5DAB38BF}"/>
              </a:ext>
            </a:extLst>
          </p:cNvPr>
          <p:cNvSpPr/>
          <p:nvPr/>
        </p:nvSpPr>
        <p:spPr>
          <a:xfrm rot="10800000" flipH="1">
            <a:off x="7388286" y="3239085"/>
            <a:ext cx="2733675" cy="5369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8"/>
        <p:cNvGrpSpPr/>
        <p:nvPr/>
      </p:nvGrpSpPr>
      <p:grpSpPr>
        <a:xfrm>
          <a:off x="0" y="0"/>
          <a:ext cx="0" cy="0"/>
          <a:chOff x="0" y="0"/>
          <a:chExt cx="0" cy="0"/>
        </a:xfrm>
      </p:grpSpPr>
      <p:sp>
        <p:nvSpPr>
          <p:cNvPr id="189" name="Google Shape;189;gb8452dc57c_0_2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190" name="Google Shape;190;gb8452dc57c_0_2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1" name="Google Shape;191;gb8452dc57c_0_2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2" name="Google Shape;192;gb8452dc57c_0_23"/>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3" name="Google Shape;193;gb8452dc57c_0_23"/>
          <p:cNvSpPr txBox="1">
            <a:spLocks noGrp="1"/>
          </p:cNvSpPr>
          <p:nvPr>
            <p:ph type="body" idx="2"/>
          </p:nvPr>
        </p:nvSpPr>
        <p:spPr>
          <a:xfrm>
            <a:off x="6359600" y="2446200"/>
            <a:ext cx="5046600" cy="1965600"/>
          </a:xfrm>
          <a:prstGeom prst="rect">
            <a:avLst/>
          </a:prstGeom>
          <a:noFill/>
          <a:ln>
            <a:noFill/>
          </a:ln>
        </p:spPr>
        <p:txBody>
          <a:bodyPr spcFirstLastPara="1" wrap="square" lIns="91425" tIns="45700" rIns="91425" bIns="45700" anchor="ctr" anchorCtr="0">
            <a:noAutofit/>
          </a:bodyPr>
          <a:lstStyle/>
          <a:p>
            <a:pPr marL="501650" lvl="0" indent="-457200" algn="l" rtl="0">
              <a:lnSpc>
                <a:spcPct val="90000"/>
              </a:lnSpc>
              <a:spcBef>
                <a:spcPts val="0"/>
              </a:spcBef>
              <a:spcAft>
                <a:spcPts val="0"/>
              </a:spcAft>
              <a:buClr>
                <a:srgbClr val="262626"/>
              </a:buClr>
              <a:buSzPts val="2900"/>
              <a:buFont typeface="Arial"/>
              <a:buChar char="•"/>
            </a:pPr>
            <a:r>
              <a:rPr lang="en-US" sz="2900">
                <a:solidFill>
                  <a:srgbClr val="262626"/>
                </a:solidFill>
              </a:rPr>
              <a:t>Help couples intentionally prepare for marriage</a:t>
            </a:r>
            <a:endParaRPr sz="2900">
              <a:solidFill>
                <a:srgbClr val="262626"/>
              </a:solidFill>
            </a:endParaRPr>
          </a:p>
          <a:p>
            <a:pPr marL="501650" lvl="0" indent="-457200" algn="l" rtl="0">
              <a:lnSpc>
                <a:spcPct val="90000"/>
              </a:lnSpc>
              <a:spcBef>
                <a:spcPts val="0"/>
              </a:spcBef>
              <a:spcAft>
                <a:spcPts val="0"/>
              </a:spcAft>
              <a:buClr>
                <a:srgbClr val="262626"/>
              </a:buClr>
              <a:buSzPts val="2900"/>
              <a:buFont typeface="Arial"/>
              <a:buChar char="•"/>
            </a:pPr>
            <a:r>
              <a:rPr lang="en-US" sz="2900">
                <a:solidFill>
                  <a:srgbClr val="262626"/>
                </a:solidFill>
              </a:rPr>
              <a:t>Help couples work toward becoming one</a:t>
            </a:r>
            <a:endParaRPr sz="700">
              <a:solidFill>
                <a:srgbClr val="262626"/>
              </a:solidFill>
            </a:endParaRPr>
          </a:p>
        </p:txBody>
      </p:sp>
      <p:sp>
        <p:nvSpPr>
          <p:cNvPr id="194" name="Google Shape;194;gb8452dc57c_0_2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5" name="Google Shape;195;gb8452dc57c_0_23"/>
          <p:cNvSpPr txBox="1">
            <a:spLocks noGrp="1"/>
          </p:cNvSpPr>
          <p:nvPr>
            <p:ph type="title"/>
          </p:nvPr>
        </p:nvSpPr>
        <p:spPr>
          <a:xfrm>
            <a:off x="1110174" y="2209800"/>
            <a:ext cx="4657397" cy="2438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Anxiously Engaged Overview</a:t>
            </a:r>
            <a:endParaRPr sz="4100">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9"/>
        <p:cNvGrpSpPr/>
        <p:nvPr/>
      </p:nvGrpSpPr>
      <p:grpSpPr>
        <a:xfrm>
          <a:off x="0" y="0"/>
          <a:ext cx="0" cy="0"/>
          <a:chOff x="0" y="0"/>
          <a:chExt cx="0" cy="0"/>
        </a:xfrm>
      </p:grpSpPr>
      <p:sp>
        <p:nvSpPr>
          <p:cNvPr id="200" name="Google Shape;200;geb649bb703_0_9"/>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201" name="Google Shape;201;geb649bb703_0_9"/>
          <p:cNvSpPr/>
          <p:nvPr/>
        </p:nvSpPr>
        <p:spPr>
          <a:xfrm>
            <a:off x="1114425" y="23915"/>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2" name="Google Shape;202;geb649bb703_0_9"/>
          <p:cNvSpPr txBox="1"/>
          <p:nvPr/>
        </p:nvSpPr>
        <p:spPr>
          <a:xfrm>
            <a:off x="1854473" y="1671154"/>
            <a:ext cx="8415900" cy="375075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r>
              <a:rPr lang="en-US" sz="3000" b="0" i="0" u="none" strike="noStrike" cap="none">
                <a:solidFill>
                  <a:schemeClr val="dk1"/>
                </a:solidFill>
                <a:latin typeface="Calibri"/>
                <a:ea typeface="Calibri"/>
                <a:cs typeface="Calibri"/>
                <a:sym typeface="Calibri"/>
              </a:rPr>
              <a:t>“Verily I say, men should be </a:t>
            </a:r>
            <a:r>
              <a:rPr lang="en-US" sz="3000" b="1" i="0" u="none" strike="noStrike" cap="none">
                <a:solidFill>
                  <a:schemeClr val="dk1"/>
                </a:solidFill>
                <a:latin typeface="Calibri"/>
                <a:ea typeface="Calibri"/>
                <a:cs typeface="Calibri"/>
                <a:sym typeface="Calibri"/>
              </a:rPr>
              <a:t>anxiously engaged </a:t>
            </a:r>
            <a:r>
              <a:rPr lang="en-US" sz="3000" b="0" i="0" u="none" strike="noStrike" cap="none">
                <a:solidFill>
                  <a:schemeClr val="dk1"/>
                </a:solidFill>
                <a:latin typeface="Calibri"/>
                <a:ea typeface="Calibri"/>
                <a:cs typeface="Calibri"/>
                <a:sym typeface="Calibri"/>
              </a:rPr>
              <a:t>in a good cause, and do many things of their own free will, and bring to pass much righteousness;</a:t>
            </a:r>
            <a:r>
              <a:rPr lang="en-US" sz="3000" b="1" i="0" u="none" strike="noStrike" cap="none">
                <a:solidFill>
                  <a:schemeClr val="dk1"/>
                </a:solidFill>
                <a:latin typeface="Calibri"/>
                <a:ea typeface="Calibri"/>
                <a:cs typeface="Calibri"/>
                <a:sym typeface="Calibri"/>
              </a:rPr>
              <a:t> </a:t>
            </a:r>
            <a:r>
              <a:rPr lang="en-US" sz="3000" b="0" i="0" u="none" strike="noStrike" cap="none">
                <a:solidFill>
                  <a:schemeClr val="dk1"/>
                </a:solidFill>
                <a:latin typeface="Calibri"/>
                <a:ea typeface="Calibri"/>
                <a:cs typeface="Calibri"/>
                <a:sym typeface="Calibri"/>
              </a:rPr>
              <a:t>For the power is in them, wherein they are agents unto themselves. And inasmuch as men do good they shall in nowise lose their reward.”</a:t>
            </a:r>
            <a:endParaRPr sz="30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4300"/>
              <a:buFont typeface="Arial"/>
              <a:buNone/>
            </a:pPr>
            <a:endParaRPr sz="22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4100" b="0" i="0" u="none" strike="noStrike" cap="none">
              <a:solidFill>
                <a:schemeClr val="dk1"/>
              </a:solidFill>
              <a:latin typeface="Times New Roman"/>
              <a:ea typeface="Times New Roman"/>
              <a:cs typeface="Times New Roman"/>
              <a:sym typeface="Times New Roman"/>
            </a:endParaRPr>
          </a:p>
        </p:txBody>
      </p:sp>
      <p:sp>
        <p:nvSpPr>
          <p:cNvPr id="203" name="Google Shape;203;geb649bb703_0_9"/>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4" name="Google Shape;204;geb649bb703_0_9"/>
          <p:cNvSpPr/>
          <p:nvPr/>
        </p:nvSpPr>
        <p:spPr>
          <a:xfrm>
            <a:off x="3718560" y="53946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5" name="Google Shape;205;geb649bb703_0_9"/>
          <p:cNvSpPr txBox="1"/>
          <p:nvPr/>
        </p:nvSpPr>
        <p:spPr>
          <a:xfrm>
            <a:off x="4696875" y="4609154"/>
            <a:ext cx="2798250" cy="78545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endParaRPr sz="3000" b="0" i="1"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r>
              <a:rPr lang="en-US" sz="2800" b="0" i="1" u="none" strike="noStrike" cap="none">
                <a:solidFill>
                  <a:schemeClr val="dk1"/>
                </a:solidFill>
                <a:latin typeface="Calibri"/>
                <a:ea typeface="Calibri"/>
                <a:cs typeface="Calibri"/>
                <a:sym typeface="Calibri"/>
              </a:rPr>
              <a:t>D&amp;C 58:27-28</a:t>
            </a:r>
            <a:endParaRPr sz="11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4300"/>
              <a:buFont typeface="Arial"/>
              <a:buNone/>
            </a:pPr>
            <a:endParaRPr sz="22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41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9"/>
        <p:cNvGrpSpPr/>
        <p:nvPr/>
      </p:nvGrpSpPr>
      <p:grpSpPr>
        <a:xfrm>
          <a:off x="0" y="0"/>
          <a:ext cx="0" cy="0"/>
          <a:chOff x="0" y="0"/>
          <a:chExt cx="0" cy="0"/>
        </a:xfrm>
      </p:grpSpPr>
      <p:sp>
        <p:nvSpPr>
          <p:cNvPr id="210" name="Google Shape;210;gb8452dc57c_0_10"/>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11" name="Google Shape;211;gb8452dc57c_0_10"/>
          <p:cNvSpPr/>
          <p:nvPr/>
        </p:nvSpPr>
        <p:spPr>
          <a:xfrm rot="10800000" flipH="1">
            <a:off x="5200811" y="4376614"/>
            <a:ext cx="1790400" cy="45600"/>
          </a:xfrm>
          <a:prstGeom prst="rect">
            <a:avLst/>
          </a:prstGeom>
          <a:solidFill>
            <a:srgbClr val="DE9C1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12" name="Google Shape;212;gb8452dc57c_0_1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pic>
        <p:nvPicPr>
          <p:cNvPr id="213" name="Google Shape;213;gb8452dc57c_0_10"/>
          <p:cNvPicPr preferRelativeResize="0"/>
          <p:nvPr/>
        </p:nvPicPr>
        <p:blipFill rotWithShape="1">
          <a:blip r:embed="rId3">
            <a:alphaModFix/>
          </a:blip>
          <a:srcRect t="3052" b="6367"/>
          <a:stretch/>
        </p:blipFill>
        <p:spPr>
          <a:xfrm>
            <a:off x="2573025" y="1611250"/>
            <a:ext cx="7045950" cy="3634900"/>
          </a:xfrm>
          <a:prstGeom prst="rect">
            <a:avLst/>
          </a:prstGeom>
          <a:noFill/>
          <a:ln>
            <a:noFill/>
          </a:ln>
        </p:spPr>
      </p:pic>
      <p:sp>
        <p:nvSpPr>
          <p:cNvPr id="214" name="Google Shape;214;gb8452dc57c_0_10"/>
          <p:cNvSpPr txBox="1"/>
          <p:nvPr/>
        </p:nvSpPr>
        <p:spPr>
          <a:xfrm>
            <a:off x="2334000" y="5603517"/>
            <a:ext cx="7524000" cy="5172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90000"/>
              </a:lnSpc>
              <a:spcBef>
                <a:spcPts val="0"/>
              </a:spcBef>
              <a:spcAft>
                <a:spcPts val="0"/>
              </a:spcAft>
              <a:buClr>
                <a:srgbClr val="000000"/>
              </a:buClr>
              <a:buSzPts val="2400"/>
              <a:buFont typeface="Arial"/>
              <a:buNone/>
              <a:tabLst/>
              <a:defRPr/>
            </a:pPr>
            <a:r>
              <a:rPr kumimoji="0" lang="en-US" sz="2400" b="0" i="0" u="none" strike="noStrike" kern="0" cap="none" spc="0" normalizeH="0" baseline="0" noProof="0">
                <a:ln>
                  <a:noFill/>
                </a:ln>
                <a:solidFill>
                  <a:srgbClr val="000000"/>
                </a:solidFill>
                <a:effectLst/>
                <a:uLnTx/>
                <a:uFillTx/>
                <a:latin typeface="Calibri"/>
                <a:ea typeface="Calibri"/>
                <a:cs typeface="Calibri"/>
                <a:sym typeface="Calibri"/>
              </a:rPr>
              <a:t>Dr. Alan Hawkins, Kathryn Pond Sargent, Tamara Gilliland</a:t>
            </a:r>
            <a:endParaRPr kumimoji="0" sz="10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215" name="Google Shape;215;gb8452dc57c_0_10"/>
          <p:cNvSpPr txBox="1"/>
          <p:nvPr/>
        </p:nvSpPr>
        <p:spPr>
          <a:xfrm>
            <a:off x="1975500" y="408750"/>
            <a:ext cx="8241000" cy="954600"/>
          </a:xfrm>
          <a:prstGeom prst="rect">
            <a:avLst/>
          </a:prstGeom>
          <a:noFill/>
          <a:ln>
            <a:noFill/>
          </a:ln>
        </p:spPr>
        <p:txBody>
          <a:bodyPr spcFirstLastPara="1" wrap="square" lIns="91425" tIns="45700" rIns="91425" bIns="45700" anchor="b" anchorCtr="0">
            <a:noAutofit/>
          </a:bodyPr>
          <a:lstStyle/>
          <a:p>
            <a:pPr marL="0" marR="0" lvl="0" indent="0" algn="ctr" defTabSz="914400" rtl="0" eaLnBrk="1" fontAlgn="auto" latinLnBrk="0" hangingPunct="1">
              <a:lnSpc>
                <a:spcPct val="90000"/>
              </a:lnSpc>
              <a:spcBef>
                <a:spcPts val="0"/>
              </a:spcBef>
              <a:spcAft>
                <a:spcPts val="0"/>
              </a:spcAft>
              <a:buClr>
                <a:srgbClr val="000000"/>
              </a:buClr>
              <a:buSzPts val="4300"/>
              <a:buFont typeface="Arial"/>
              <a:buNone/>
              <a:tabLst/>
              <a:defRPr/>
            </a:pPr>
            <a:r>
              <a:rPr kumimoji="0" lang="en-US" sz="4800" b="0" i="1" u="none" strike="noStrike" kern="0" cap="none" spc="0" normalizeH="0" baseline="0" noProof="0" dirty="0">
                <a:ln>
                  <a:noFill/>
                </a:ln>
                <a:solidFill>
                  <a:srgbClr val="000000"/>
                </a:solidFill>
                <a:effectLst/>
                <a:uLnTx/>
                <a:uFillTx/>
                <a:latin typeface="Proxima Nova"/>
                <a:ea typeface="Proxima Nova"/>
                <a:cs typeface="Proxima Nova"/>
                <a:sym typeface="Proxima Nova"/>
              </a:rPr>
              <a:t>Anxiously Engaged </a:t>
            </a:r>
            <a:r>
              <a:rPr kumimoji="0" lang="en-US" sz="4800" b="0" i="0" u="none" strike="noStrike" kern="0" cap="none" spc="0" normalizeH="0" baseline="0" noProof="0" dirty="0">
                <a:ln>
                  <a:noFill/>
                </a:ln>
                <a:solidFill>
                  <a:srgbClr val="000000"/>
                </a:solidFill>
                <a:effectLst/>
                <a:uLnTx/>
                <a:uFillTx/>
                <a:latin typeface="Proxima Nova"/>
                <a:ea typeface="Proxima Nova"/>
                <a:cs typeface="Proxima Nova"/>
                <a:sym typeface="Proxima Nova"/>
              </a:rPr>
              <a:t>Creators</a:t>
            </a:r>
            <a:endParaRPr kumimoji="0" sz="1800" b="0" i="0" u="none" strike="noStrike" kern="0" cap="none" spc="0" normalizeH="0" baseline="0" noProof="0" dirty="0">
              <a:ln>
                <a:noFill/>
              </a:ln>
              <a:solidFill>
                <a:srgbClr val="000000"/>
              </a:solidFill>
              <a:effectLst/>
              <a:uLnTx/>
              <a:uFillTx/>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9"/>
        <p:cNvGrpSpPr/>
        <p:nvPr/>
      </p:nvGrpSpPr>
      <p:grpSpPr>
        <a:xfrm>
          <a:off x="0" y="0"/>
          <a:ext cx="0" cy="0"/>
          <a:chOff x="0" y="0"/>
          <a:chExt cx="0" cy="0"/>
        </a:xfrm>
      </p:grpSpPr>
      <p:sp>
        <p:nvSpPr>
          <p:cNvPr id="220" name="Google Shape;220;gb8452dc57c_0_3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1" name="Google Shape;221;gb8452dc57c_0_33"/>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2" name="Google Shape;222;gb8452dc57c_0_3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3" name="Google Shape;223;gb8452dc57c_0_33"/>
          <p:cNvSpPr txBox="1">
            <a:spLocks noGrp="1"/>
          </p:cNvSpPr>
          <p:nvPr>
            <p:ph type="title"/>
          </p:nvPr>
        </p:nvSpPr>
        <p:spPr>
          <a:xfrm>
            <a:off x="1555450" y="2471300"/>
            <a:ext cx="4020300" cy="1905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11500"/>
              <a:buFont typeface="Arial"/>
              <a:buNone/>
            </a:pPr>
            <a:r>
              <a:rPr lang="en-US" sz="4100">
                <a:latin typeface="Proxima Nova"/>
                <a:ea typeface="Proxima Nova"/>
                <a:cs typeface="Proxima Nova"/>
                <a:sym typeface="Proxima Nova"/>
              </a:rPr>
              <a:t>Faith-based &amp; </a:t>
            </a:r>
            <a:endParaRPr sz="4100">
              <a:latin typeface="Proxima Nova"/>
              <a:ea typeface="Proxima Nova"/>
              <a:cs typeface="Proxima Nova"/>
              <a:sym typeface="Proxima Nova"/>
            </a:endParaRPr>
          </a:p>
          <a:p>
            <a:pPr marL="0" lvl="0" indent="0" algn="ctr" rtl="0">
              <a:lnSpc>
                <a:spcPct val="90000"/>
              </a:lnSpc>
              <a:spcBef>
                <a:spcPts val="0"/>
              </a:spcBef>
              <a:spcAft>
                <a:spcPts val="0"/>
              </a:spcAft>
              <a:buClr>
                <a:schemeClr val="dk1"/>
              </a:buClr>
              <a:buSzPts val="11500"/>
              <a:buFont typeface="Arial"/>
              <a:buNone/>
            </a:pPr>
            <a:r>
              <a:rPr lang="en-US" sz="4100">
                <a:latin typeface="Proxima Nova"/>
                <a:ea typeface="Proxima Nova"/>
                <a:cs typeface="Proxima Nova"/>
                <a:sym typeface="Proxima Nova"/>
              </a:rPr>
              <a:t>Research-based</a:t>
            </a:r>
            <a:endParaRPr sz="4100">
              <a:latin typeface="Proxima Nova"/>
              <a:ea typeface="Proxima Nova"/>
              <a:cs typeface="Proxima Nova"/>
              <a:sym typeface="Proxima Nova"/>
            </a:endParaRPr>
          </a:p>
        </p:txBody>
      </p:sp>
      <p:pic>
        <p:nvPicPr>
          <p:cNvPr id="224" name="Google Shape;224;gb8452dc57c_0_33"/>
          <p:cNvPicPr preferRelativeResize="0"/>
          <p:nvPr/>
        </p:nvPicPr>
        <p:blipFill rotWithShape="1">
          <a:blip r:embed="rId3">
            <a:alphaModFix/>
          </a:blip>
          <a:srcRect l="22181" r="23329"/>
          <a:stretch/>
        </p:blipFill>
        <p:spPr>
          <a:xfrm>
            <a:off x="6616250" y="2264500"/>
            <a:ext cx="2256150" cy="2318925"/>
          </a:xfrm>
          <a:prstGeom prst="rect">
            <a:avLst/>
          </a:prstGeom>
          <a:noFill/>
          <a:ln>
            <a:noFill/>
          </a:ln>
        </p:spPr>
      </p:pic>
      <p:pic>
        <p:nvPicPr>
          <p:cNvPr id="225" name="Google Shape;225;gb8452dc57c_0_33"/>
          <p:cNvPicPr preferRelativeResize="0"/>
          <p:nvPr/>
        </p:nvPicPr>
        <p:blipFill rotWithShape="1">
          <a:blip r:embed="rId4">
            <a:alphaModFix/>
          </a:blip>
          <a:srcRect/>
          <a:stretch/>
        </p:blipFill>
        <p:spPr>
          <a:xfrm>
            <a:off x="9369849" y="1554037"/>
            <a:ext cx="1895175" cy="3739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9"/>
        <p:cNvGrpSpPr/>
        <p:nvPr/>
      </p:nvGrpSpPr>
      <p:grpSpPr>
        <a:xfrm>
          <a:off x="0" y="0"/>
          <a:ext cx="0" cy="0"/>
          <a:chOff x="0" y="0"/>
          <a:chExt cx="0" cy="0"/>
        </a:xfrm>
      </p:grpSpPr>
      <p:sp>
        <p:nvSpPr>
          <p:cNvPr id="230" name="Google Shape;230;gb8452dc57c_0_6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1" name="Google Shape;231;gb8452dc57c_0_63"/>
          <p:cNvSpPr txBox="1"/>
          <p:nvPr/>
        </p:nvSpPr>
        <p:spPr>
          <a:xfrm>
            <a:off x="2827825" y="1508488"/>
            <a:ext cx="6309300" cy="6312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0" u="none" strike="noStrike" cap="none">
                <a:solidFill>
                  <a:schemeClr val="dk1"/>
                </a:solidFill>
                <a:latin typeface="Proxima Nova"/>
                <a:ea typeface="Proxima Nova"/>
                <a:cs typeface="Proxima Nova"/>
                <a:sym typeface="Proxima Nova"/>
              </a:rPr>
              <a:t>Intentional Marriage Preparation:</a:t>
            </a:r>
            <a:endParaRPr sz="3000" b="0" i="0" u="none" strike="noStrike" cap="none">
              <a:solidFill>
                <a:srgbClr val="000000"/>
              </a:solidFill>
              <a:latin typeface="Proxima Nova"/>
              <a:ea typeface="Proxima Nova"/>
              <a:cs typeface="Proxima Nova"/>
              <a:sym typeface="Proxima Nova"/>
            </a:endParaRPr>
          </a:p>
        </p:txBody>
      </p:sp>
      <p:cxnSp>
        <p:nvCxnSpPr>
          <p:cNvPr id="232" name="Google Shape;232;gb8452dc57c_0_63"/>
          <p:cNvCxnSpPr/>
          <p:nvPr/>
        </p:nvCxnSpPr>
        <p:spPr>
          <a:xfrm>
            <a:off x="2827825" y="5331496"/>
            <a:ext cx="6309300" cy="0"/>
          </a:xfrm>
          <a:prstGeom prst="straightConnector1">
            <a:avLst/>
          </a:prstGeom>
          <a:noFill/>
          <a:ln w="19050" cap="flat" cmpd="sng">
            <a:solidFill>
              <a:srgbClr val="D09D5C"/>
            </a:solidFill>
            <a:prstDash val="solid"/>
            <a:miter lim="800000"/>
            <a:headEnd type="none" w="sm" len="sm"/>
            <a:tailEnd type="none" w="sm" len="sm"/>
          </a:ln>
        </p:spPr>
      </p:cxnSp>
      <p:cxnSp>
        <p:nvCxnSpPr>
          <p:cNvPr id="233" name="Google Shape;233;gb8452dc57c_0_63"/>
          <p:cNvCxnSpPr/>
          <p:nvPr/>
        </p:nvCxnSpPr>
        <p:spPr>
          <a:xfrm>
            <a:off x="2827825" y="1508488"/>
            <a:ext cx="6309300" cy="0"/>
          </a:xfrm>
          <a:prstGeom prst="straightConnector1">
            <a:avLst/>
          </a:prstGeom>
          <a:noFill/>
          <a:ln w="19050" cap="flat" cmpd="sng">
            <a:solidFill>
              <a:srgbClr val="D09D5C"/>
            </a:solidFill>
            <a:prstDash val="solid"/>
            <a:miter lim="800000"/>
            <a:headEnd type="none" w="sm" len="sm"/>
            <a:tailEnd type="none" w="sm" len="sm"/>
          </a:ln>
        </p:spPr>
      </p:cxnSp>
      <p:grpSp>
        <p:nvGrpSpPr>
          <p:cNvPr id="234" name="Google Shape;234;gb8452dc57c_0_63"/>
          <p:cNvGrpSpPr/>
          <p:nvPr/>
        </p:nvGrpSpPr>
        <p:grpSpPr>
          <a:xfrm>
            <a:off x="1126265" y="2674271"/>
            <a:ext cx="3069000" cy="1835400"/>
            <a:chOff x="1126265" y="2811431"/>
            <a:chExt cx="3069000" cy="1835400"/>
          </a:xfrm>
        </p:grpSpPr>
        <p:sp>
          <p:nvSpPr>
            <p:cNvPr id="235" name="Google Shape;235;gb8452dc57c_0_63"/>
            <p:cNvSpPr txBox="1"/>
            <p:nvPr/>
          </p:nvSpPr>
          <p:spPr>
            <a:xfrm>
              <a:off x="1359065" y="2811431"/>
              <a:ext cx="2836200" cy="1835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1" u="none" strike="noStrike" cap="none">
                  <a:solidFill>
                    <a:schemeClr val="dk1"/>
                  </a:solidFill>
                  <a:latin typeface="Calibri"/>
                  <a:ea typeface="Calibri"/>
                  <a:cs typeface="Calibri"/>
                  <a:sym typeface="Calibri"/>
                </a:rPr>
                <a:t>increases</a:t>
              </a:r>
              <a:r>
                <a:rPr lang="en-US" sz="3000" b="0" i="0" u="none" strike="noStrike" cap="none">
                  <a:solidFill>
                    <a:schemeClr val="dk1"/>
                  </a:solidFill>
                  <a:latin typeface="Calibri"/>
                  <a:ea typeface="Calibri"/>
                  <a:cs typeface="Calibri"/>
                  <a:sym typeface="Calibri"/>
                </a:rPr>
                <a:t> the chances of forming healthy, happy marriages</a:t>
              </a:r>
              <a:endParaRPr sz="3000" b="0" i="0" u="none" strike="noStrike" cap="none">
                <a:solidFill>
                  <a:srgbClr val="000000"/>
                </a:solidFill>
                <a:latin typeface="Calibri"/>
                <a:ea typeface="Calibri"/>
                <a:cs typeface="Calibri"/>
                <a:sym typeface="Calibri"/>
              </a:endParaRPr>
            </a:p>
          </p:txBody>
        </p:sp>
        <p:sp>
          <p:nvSpPr>
            <p:cNvPr id="236" name="Google Shape;236;gb8452dc57c_0_63"/>
            <p:cNvSpPr txBox="1"/>
            <p:nvPr/>
          </p:nvSpPr>
          <p:spPr>
            <a:xfrm>
              <a:off x="1126265" y="3032390"/>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1</a:t>
              </a:r>
              <a:endParaRPr sz="5100" b="0" i="0" u="none" strike="noStrike" cap="none">
                <a:solidFill>
                  <a:srgbClr val="8DA9DB"/>
                </a:solidFill>
                <a:latin typeface="Satisfy"/>
                <a:ea typeface="Satisfy"/>
                <a:cs typeface="Satisfy"/>
                <a:sym typeface="Satisfy"/>
              </a:endParaRPr>
            </a:p>
          </p:txBody>
        </p:sp>
      </p:grpSp>
      <p:grpSp>
        <p:nvGrpSpPr>
          <p:cNvPr id="237" name="Google Shape;237;gb8452dc57c_0_63"/>
          <p:cNvGrpSpPr/>
          <p:nvPr/>
        </p:nvGrpSpPr>
        <p:grpSpPr>
          <a:xfrm>
            <a:off x="4377275" y="2435586"/>
            <a:ext cx="3832903" cy="2117400"/>
            <a:chOff x="4272785" y="2538212"/>
            <a:chExt cx="3832903" cy="2117400"/>
          </a:xfrm>
        </p:grpSpPr>
        <p:sp>
          <p:nvSpPr>
            <p:cNvPr id="238" name="Google Shape;238;gb8452dc57c_0_63"/>
            <p:cNvSpPr txBox="1"/>
            <p:nvPr/>
          </p:nvSpPr>
          <p:spPr>
            <a:xfrm>
              <a:off x="4658948" y="2538212"/>
              <a:ext cx="3446740" cy="2117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0" u="none" strike="noStrike" cap="none" dirty="0">
                  <a:solidFill>
                    <a:schemeClr val="dk1"/>
                  </a:solidFill>
                  <a:latin typeface="Calibri"/>
                  <a:ea typeface="Calibri"/>
                  <a:cs typeface="Calibri"/>
                  <a:sym typeface="Calibri"/>
                </a:rPr>
                <a:t>helps</a:t>
              </a:r>
              <a:r>
                <a:rPr lang="en-US" sz="3000" b="0" i="1" u="none" strike="noStrike" cap="none" dirty="0">
                  <a:solidFill>
                    <a:schemeClr val="dk1"/>
                  </a:solidFill>
                  <a:latin typeface="Calibri"/>
                  <a:ea typeface="Calibri"/>
                  <a:cs typeface="Calibri"/>
                  <a:sym typeface="Calibri"/>
                </a:rPr>
                <a:t> avoid</a:t>
              </a:r>
              <a:r>
                <a:rPr lang="en-US" sz="3000" b="0" i="0" u="none" strike="noStrike" cap="none" dirty="0">
                  <a:solidFill>
                    <a:schemeClr val="dk1"/>
                  </a:solidFill>
                  <a:latin typeface="Calibri"/>
                  <a:ea typeface="Calibri"/>
                  <a:cs typeface="Calibri"/>
                  <a:sym typeface="Calibri"/>
                </a:rPr>
                <a:t> some of the disappointing bumps of early-married life</a:t>
              </a:r>
              <a:endParaRPr sz="3000" b="0" i="0" u="none" strike="noStrike" cap="none" dirty="0">
                <a:solidFill>
                  <a:srgbClr val="000000"/>
                </a:solidFill>
                <a:latin typeface="Calibri"/>
                <a:ea typeface="Calibri"/>
                <a:cs typeface="Calibri"/>
                <a:sym typeface="Calibri"/>
              </a:endParaRPr>
            </a:p>
          </p:txBody>
        </p:sp>
        <p:sp>
          <p:nvSpPr>
            <p:cNvPr id="239" name="Google Shape;239;gb8452dc57c_0_63"/>
            <p:cNvSpPr txBox="1"/>
            <p:nvPr/>
          </p:nvSpPr>
          <p:spPr>
            <a:xfrm>
              <a:off x="4272785" y="3105425"/>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2</a:t>
              </a:r>
              <a:endParaRPr sz="5100" b="0" i="0" u="none" strike="noStrike" cap="none">
                <a:solidFill>
                  <a:srgbClr val="8DA9DB"/>
                </a:solidFill>
                <a:latin typeface="Satisfy"/>
                <a:ea typeface="Satisfy"/>
                <a:cs typeface="Satisfy"/>
                <a:sym typeface="Satisfy"/>
              </a:endParaRPr>
            </a:p>
          </p:txBody>
        </p:sp>
      </p:grpSp>
      <p:grpSp>
        <p:nvGrpSpPr>
          <p:cNvPr id="240" name="Google Shape;240;gb8452dc57c_0_63"/>
          <p:cNvGrpSpPr/>
          <p:nvPr/>
        </p:nvGrpSpPr>
        <p:grpSpPr>
          <a:xfrm>
            <a:off x="8325640" y="2867586"/>
            <a:ext cx="2549662" cy="1253400"/>
            <a:chOff x="7806390" y="3004746"/>
            <a:chExt cx="2549662" cy="1253400"/>
          </a:xfrm>
        </p:grpSpPr>
        <p:sp>
          <p:nvSpPr>
            <p:cNvPr id="241" name="Google Shape;241;gb8452dc57c_0_63"/>
            <p:cNvSpPr txBox="1"/>
            <p:nvPr/>
          </p:nvSpPr>
          <p:spPr>
            <a:xfrm>
              <a:off x="8181352" y="3004746"/>
              <a:ext cx="2174700" cy="1253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1" u="none" strike="noStrike" cap="none" dirty="0">
                  <a:solidFill>
                    <a:schemeClr val="dk1"/>
                  </a:solidFill>
                  <a:latin typeface="Calibri"/>
                  <a:ea typeface="Calibri"/>
                  <a:cs typeface="Calibri"/>
                  <a:sym typeface="Calibri"/>
                </a:rPr>
                <a:t>decreases</a:t>
              </a:r>
              <a:r>
                <a:rPr lang="en-US" sz="3000" b="0" i="0" u="none" strike="noStrike" cap="none" dirty="0">
                  <a:solidFill>
                    <a:schemeClr val="dk1"/>
                  </a:solidFill>
                  <a:latin typeface="Calibri"/>
                  <a:ea typeface="Calibri"/>
                  <a:cs typeface="Calibri"/>
                  <a:sym typeface="Calibri"/>
                </a:rPr>
                <a:t> the chances of divorce</a:t>
              </a:r>
              <a:endParaRPr sz="3000" b="0" i="0" u="none" strike="noStrike" cap="none" dirty="0">
                <a:solidFill>
                  <a:srgbClr val="000000"/>
                </a:solidFill>
                <a:latin typeface="Calibri"/>
                <a:ea typeface="Calibri"/>
                <a:cs typeface="Calibri"/>
                <a:sym typeface="Calibri"/>
              </a:endParaRPr>
            </a:p>
          </p:txBody>
        </p:sp>
        <p:sp>
          <p:nvSpPr>
            <p:cNvPr id="242" name="Google Shape;242;gb8452dc57c_0_63"/>
            <p:cNvSpPr txBox="1"/>
            <p:nvPr/>
          </p:nvSpPr>
          <p:spPr>
            <a:xfrm>
              <a:off x="7806390" y="3105425"/>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3</a:t>
              </a:r>
              <a:endParaRPr sz="5100" b="0" i="0" u="none" strike="noStrike" cap="none">
                <a:solidFill>
                  <a:srgbClr val="8DA9DB"/>
                </a:solidFill>
                <a:latin typeface="Satisfy"/>
                <a:ea typeface="Satisfy"/>
                <a:cs typeface="Satisfy"/>
                <a:sym typeface="Satisfy"/>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eb649bb703_0_92"/>
          <p:cNvSpPr txBox="1">
            <a:spLocks noGrp="1"/>
          </p:cNvSpPr>
          <p:nvPr>
            <p:ph type="title"/>
          </p:nvPr>
        </p:nvSpPr>
        <p:spPr>
          <a:xfrm>
            <a:off x="281500" y="457200"/>
            <a:ext cx="6061500" cy="16005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3200"/>
              <a:buNone/>
            </a:pPr>
            <a:r>
              <a:rPr lang="en-US" sz="4800">
                <a:latin typeface="Proxima Nova"/>
                <a:ea typeface="Proxima Nova"/>
                <a:cs typeface="Proxima Nova"/>
                <a:sym typeface="Proxima Nova"/>
              </a:rPr>
              <a:t>“Decide, don’t slide”</a:t>
            </a:r>
            <a:endParaRPr sz="4800">
              <a:latin typeface="Proxima Nova"/>
              <a:ea typeface="Proxima Nova"/>
              <a:cs typeface="Proxima Nova"/>
              <a:sym typeface="Proxima Nova"/>
            </a:endParaRPr>
          </a:p>
        </p:txBody>
      </p:sp>
      <p:sp>
        <p:nvSpPr>
          <p:cNvPr id="248" name="Google Shape;248;geb649bb703_0_92"/>
          <p:cNvSpPr txBox="1">
            <a:spLocks noGrp="1"/>
          </p:cNvSpPr>
          <p:nvPr>
            <p:ph type="body" idx="1"/>
          </p:nvPr>
        </p:nvSpPr>
        <p:spPr>
          <a:xfrm>
            <a:off x="528500" y="2442131"/>
            <a:ext cx="5814500" cy="27450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1100"/>
              <a:buFont typeface="Arial"/>
              <a:buNone/>
            </a:pPr>
            <a:r>
              <a:rPr lang="en-US" sz="4200" dirty="0"/>
              <a:t>Dr. Scott Stanley</a:t>
            </a:r>
            <a:endParaRPr sz="4200" dirty="0"/>
          </a:p>
          <a:p>
            <a:pPr marL="0" lvl="0" indent="0" algn="l" rtl="0">
              <a:lnSpc>
                <a:spcPct val="90000"/>
              </a:lnSpc>
              <a:spcBef>
                <a:spcPts val="0"/>
              </a:spcBef>
              <a:spcAft>
                <a:spcPts val="0"/>
              </a:spcAft>
              <a:buClr>
                <a:schemeClr val="dk1"/>
              </a:buClr>
              <a:buSzPts val="1100"/>
              <a:buFont typeface="Arial"/>
              <a:buNone/>
            </a:pPr>
            <a:endParaRPr sz="2000" dirty="0"/>
          </a:p>
          <a:p>
            <a:pPr marL="0" lvl="0" indent="0" algn="l" rtl="0">
              <a:lnSpc>
                <a:spcPct val="90000"/>
              </a:lnSpc>
              <a:spcBef>
                <a:spcPts val="1000"/>
              </a:spcBef>
              <a:spcAft>
                <a:spcPts val="0"/>
              </a:spcAft>
              <a:buSzPts val="1600"/>
              <a:buNone/>
            </a:pPr>
            <a:r>
              <a:rPr lang="en-US" sz="3600" dirty="0"/>
              <a:t>Talking about important decisions </a:t>
            </a:r>
            <a:r>
              <a:rPr lang="en-US" sz="3600" i="1" dirty="0"/>
              <a:t>now</a:t>
            </a:r>
            <a:r>
              <a:rPr lang="en-US" sz="3600" dirty="0"/>
              <a:t> will help reduce confusion, disappointment and conflict. </a:t>
            </a:r>
            <a:endParaRPr sz="3600" dirty="0"/>
          </a:p>
        </p:txBody>
      </p:sp>
      <p:cxnSp>
        <p:nvCxnSpPr>
          <p:cNvPr id="249" name="Google Shape;249;geb649bb703_0_92"/>
          <p:cNvCxnSpPr/>
          <p:nvPr/>
        </p:nvCxnSpPr>
        <p:spPr>
          <a:xfrm rot="10800000" flipH="1">
            <a:off x="287121" y="2054392"/>
            <a:ext cx="6076500" cy="24300"/>
          </a:xfrm>
          <a:prstGeom prst="straightConnector1">
            <a:avLst/>
          </a:prstGeom>
          <a:noFill/>
          <a:ln w="19050" cap="flat" cmpd="sng">
            <a:solidFill>
              <a:srgbClr val="DE9C11"/>
            </a:solidFill>
            <a:prstDash val="solid"/>
            <a:miter lim="800000"/>
            <a:headEnd type="none" w="sm" len="sm"/>
            <a:tailEnd type="none" w="sm" len="sm"/>
          </a:ln>
        </p:spPr>
      </p:cxnSp>
      <p:pic>
        <p:nvPicPr>
          <p:cNvPr id="250" name="Google Shape;250;geb649bb703_0_92"/>
          <p:cNvPicPr preferRelativeResize="0"/>
          <p:nvPr/>
        </p:nvPicPr>
        <p:blipFill rotWithShape="1">
          <a:blip r:embed="rId3">
            <a:alphaModFix/>
          </a:blip>
          <a:srcRect/>
          <a:stretch/>
        </p:blipFill>
        <p:spPr>
          <a:xfrm>
            <a:off x="6518725" y="958577"/>
            <a:ext cx="5496199" cy="49408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3151</TotalTime>
  <Words>2291</Words>
  <Application>Microsoft Macintosh PowerPoint</Application>
  <PresentationFormat>Widescreen</PresentationFormat>
  <Paragraphs>293</Paragraphs>
  <Slides>35</Slides>
  <Notes>33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35</vt:i4>
      </vt:variant>
    </vt:vector>
  </HeadingPairs>
  <TitlesOfParts>
    <vt:vector size="42" baseType="lpstr">
      <vt:lpstr>Proxima Nova</vt:lpstr>
      <vt:lpstr>Satisfy</vt:lpstr>
      <vt:lpstr>Arial</vt:lpstr>
      <vt:lpstr>Times New Roman</vt:lpstr>
      <vt:lpstr>Calibri</vt:lpstr>
      <vt:lpstr>Office Theme</vt:lpstr>
      <vt:lpstr>1_Office Theme</vt:lpstr>
      <vt:lpstr>PowerPoint Presentation</vt:lpstr>
      <vt:lpstr>Couple Discussion</vt:lpstr>
      <vt:lpstr>Follow Us:</vt:lpstr>
      <vt:lpstr>Anxiously Engaged Overview</vt:lpstr>
      <vt:lpstr>PowerPoint Presentation</vt:lpstr>
      <vt:lpstr>PowerPoint Presentation</vt:lpstr>
      <vt:lpstr>Faith-based &amp;  Research-based</vt:lpstr>
      <vt:lpstr>PowerPoint Presentation</vt:lpstr>
      <vt:lpstr>“Decide, don’t slide”</vt:lpstr>
      <vt:lpstr>Anxiously Engaged Format</vt:lpstr>
      <vt:lpstr>PowerPoint Presentation</vt:lpstr>
      <vt:lpstr>Utah Florida Georgia Maryland Minnesota Oklahoma South Carolina Tennessee Texas West Virginia </vt:lpstr>
      <vt:lpstr>Becoming One in Marriage</vt:lpstr>
      <vt:lpstr>PowerPoint Presentation</vt:lpstr>
      <vt:lpstr>PowerPoint Presentation</vt:lpstr>
      <vt:lpstr>Me → We</vt:lpstr>
      <vt:lpstr>PowerPoint Presentation</vt:lpstr>
      <vt:lpstr>PowerPoint Presentation</vt:lpstr>
      <vt:lpstr>PowerPoint Presentation</vt:lpstr>
      <vt:lpstr>Cleaving and Spousal  Pre-eminence The Invisible Fence Prioritizing “We over Me” </vt:lpstr>
      <vt:lpstr>PowerPoint Presentation</vt:lpstr>
      <vt:lpstr>PowerPoint Presentation</vt:lpstr>
      <vt:lpstr>PowerPoint Presentation</vt:lpstr>
      <vt:lpstr>The Invisible Fence</vt:lpstr>
      <vt:lpstr>PowerPoint Presentation</vt:lpstr>
      <vt:lpstr>PowerPoint Presentation</vt:lpstr>
      <vt:lpstr>PowerPoint Presentation</vt:lpstr>
      <vt:lpstr>PowerPoint Presentation</vt:lpstr>
      <vt:lpstr>Prioritize We Over Me</vt:lpstr>
      <vt:lpstr>PowerPoint Presentation</vt:lpstr>
      <vt:lpstr>PowerPoint Presentation</vt:lpstr>
      <vt:lpstr>PowerPoint Presentation</vt:lpstr>
      <vt:lpstr>Conclusion</vt:lpstr>
      <vt:lpstr>Homework</vt:lpstr>
      <vt:lpstr>Next time:   Becoming one through effective communication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22</cp:revision>
  <dcterms:modified xsi:type="dcterms:W3CDTF">2023-08-17T22:14:00Z</dcterms:modified>
</cp:coreProperties>
</file>