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8" r:id="rId2"/>
    <p:sldMasterId id="2147483670" r:id="rId3"/>
    <p:sldMasterId id="2147483682" r:id="rId4"/>
    <p:sldMasterId id="2147483686" r:id="rId5"/>
    <p:sldMasterId id="2147483698" r:id="rId6"/>
  </p:sldMasterIdLst>
  <p:notesMasterIdLst>
    <p:notesMasterId r:id="rId48"/>
  </p:notesMasterIdLst>
  <p:sldIdLst>
    <p:sldId id="301" r:id="rId7"/>
    <p:sldId id="257" r:id="rId8"/>
    <p:sldId id="258" r:id="rId9"/>
    <p:sldId id="259" r:id="rId10"/>
    <p:sldId id="260" r:id="rId11"/>
    <p:sldId id="261" r:id="rId12"/>
    <p:sldId id="262" r:id="rId13"/>
    <p:sldId id="302" r:id="rId14"/>
    <p:sldId id="264" r:id="rId15"/>
    <p:sldId id="303"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304" r:id="rId33"/>
    <p:sldId id="281" r:id="rId34"/>
    <p:sldId id="282" r:id="rId35"/>
    <p:sldId id="283" r:id="rId36"/>
    <p:sldId id="284" r:id="rId37"/>
    <p:sldId id="285" r:id="rId38"/>
    <p:sldId id="286" r:id="rId39"/>
    <p:sldId id="287" r:id="rId40"/>
    <p:sldId id="288" r:id="rId41"/>
    <p:sldId id="289" r:id="rId42"/>
    <p:sldId id="291" r:id="rId43"/>
    <p:sldId id="292" r:id="rId44"/>
    <p:sldId id="293" r:id="rId45"/>
    <p:sldId id="294" r:id="rId46"/>
    <p:sldId id="295" r:id="rId47"/>
  </p:sldIdLst>
  <p:sldSz cx="12192000" cy="6858000"/>
  <p:notesSz cx="6858000" cy="9144000"/>
  <p:embeddedFontLst>
    <p:embeddedFont>
      <p:font typeface="Calibri" panose="020F0502020204030204" pitchFamily="34" charset="0"/>
      <p:regular r:id="rId49"/>
      <p:bold r:id="rId50"/>
      <p:italic r:id="rId51"/>
      <p:boldItalic r:id="rId52"/>
    </p:embeddedFont>
    <p:embeddedFont>
      <p:font typeface="Proxima Nova" panose="02000506030000020004"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7" roundtripDataSignature="AMtx7mh7vaXgKOXgY+TgCxi4R9QMjy4Qt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9"/>
  </p:normalViewPr>
  <p:slideViewPr>
    <p:cSldViewPr snapToGrid="0" snapToObjects="1">
      <p:cViewPr varScale="1">
        <p:scale>
          <a:sx n="104" d="100"/>
          <a:sy n="104" d="100"/>
        </p:scale>
        <p:origin x="896"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font" Target="fonts/font5.fntdata"/><Relationship Id="rId58"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tableStyles" Target="tableStyle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56" Type="http://schemas.openxmlformats.org/officeDocument/2006/relationships/font" Target="fonts/font8.fntdata"/><Relationship Id="rId8" Type="http://schemas.openxmlformats.org/officeDocument/2006/relationships/slide" Target="slides/slide2.xml"/><Relationship Id="rId51" Type="http://schemas.openxmlformats.org/officeDocument/2006/relationships/font" Target="fonts/font3.fntdata"/><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font" Target="fonts/font1.fntdata"/><Relationship Id="rId57" Type="http://customschemas.google.com/relationships/presentationmetadata" Target="metadata"/><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font" Target="fonts/font4.fntdata"/><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7" name="Google Shape;1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04423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15487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3" name="Google Shape;393;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3" name="Google Shape;403;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9" name="Google Shape;409;p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7" name="Google Shape;417;p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7" name="Google Shape;427;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6" name="Google Shape;436;p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969b2d5680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46" name="Google Shape;446;g969b2d568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6" name="Google Shape;456;p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6" name="Google Shape;466;p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7" name="Google Shape;32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2" name="Google Shape;472;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81" name="Google Shape;481;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1" name="Google Shape;491;p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7" name="Google Shape;497;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solidFill>
                  <a:schemeClr val="dk1"/>
                </a:solidFill>
                <a:latin typeface="Calibri"/>
                <a:ea typeface="Calibri"/>
                <a:cs typeface="Calibri"/>
                <a:sym typeface="Calibri"/>
              </a:rPr>
              <a:t> See gottman.com</a:t>
            </a:r>
            <a:endParaRPr/>
          </a:p>
        </p:txBody>
      </p:sp>
      <p:sp>
        <p:nvSpPr>
          <p:cNvPr id="506" name="Google Shape;50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solidFill>
                  <a:schemeClr val="dk1"/>
                </a:solidFill>
                <a:latin typeface="Calibri"/>
                <a:ea typeface="Calibri"/>
                <a:cs typeface="Calibri"/>
                <a:sym typeface="Calibri"/>
              </a:rPr>
              <a:t> See gottman.com</a:t>
            </a:r>
            <a:endParaRPr/>
          </a:p>
        </p:txBody>
      </p:sp>
      <p:sp>
        <p:nvSpPr>
          <p:cNvPr id="513" name="Google Shape;513;p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520" name="Google Shape;520;p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154870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0" name="Google Shape;530;p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9" name="Google Shape;539;p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3" name="Google Shape;33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45" name="Google Shape;545;p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51" name="Google Shape;551;p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1" name="Google Shape;561;p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7" name="Google Shape;567;p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75" name="Google Shape;575;p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p7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85" name="Google Shape;585;p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95" name="Google Shape;595;p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7" name="Google Shape;607;p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13" name="Google Shape;613;p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623" name="Google Shape;623;p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9" name="Google Shape;339;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000"/>
              <a:buNone/>
            </a:pPr>
            <a:r>
              <a:rPr lang="en-US" sz="1000" b="1">
                <a:solidFill>
                  <a:srgbClr val="999999"/>
                </a:solidFill>
                <a:latin typeface="Calibri"/>
                <a:ea typeface="Calibri"/>
                <a:cs typeface="Calibri"/>
                <a:sym typeface="Calibri"/>
              </a:rPr>
              <a:t>www.freepik.com</a:t>
            </a:r>
            <a:endParaRPr sz="1000">
              <a:solidFill>
                <a:srgbClr val="999999"/>
              </a:solidFill>
            </a:endParaRPr>
          </a:p>
          <a:p>
            <a:pPr marL="0" lvl="0" indent="0" algn="l" rtl="0">
              <a:lnSpc>
                <a:spcPct val="100000"/>
              </a:lnSpc>
              <a:spcBef>
                <a:spcPts val="0"/>
              </a:spcBef>
              <a:spcAft>
                <a:spcPts val="0"/>
              </a:spcAft>
              <a:buSzPts val="1100"/>
              <a:buNone/>
            </a:pPr>
            <a:endParaRPr/>
          </a:p>
        </p:txBody>
      </p:sp>
      <p:sp>
        <p:nvSpPr>
          <p:cNvPr id="633" name="Google Shape;63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43" name="Google Shape;643;p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8" name="Google Shape;3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9" name="Google Shape;359;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5" name="Google Shape;375;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2225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383" name="Google Shape;38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4"/>
        <p:cNvGrpSpPr/>
        <p:nvPr/>
      </p:nvGrpSpPr>
      <p:grpSpPr>
        <a:xfrm>
          <a:off x="0" y="0"/>
          <a:ext cx="0" cy="0"/>
          <a:chOff x="0" y="0"/>
          <a:chExt cx="0" cy="0"/>
        </a:xfrm>
      </p:grpSpPr>
      <p:sp>
        <p:nvSpPr>
          <p:cNvPr id="75" name="Google Shape;75;p81"/>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6" name="Google Shape;76;p81"/>
          <p:cNvSpPr txBox="1">
            <a:spLocks noGrp="1"/>
          </p:cNvSpPr>
          <p:nvPr>
            <p:ph type="body" idx="1"/>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1067"/>
              </a:spcBef>
              <a:spcAft>
                <a:spcPts val="0"/>
              </a:spcAft>
              <a:buClr>
                <a:schemeClr val="dk1"/>
              </a:buClr>
              <a:buSzPts val="2400"/>
              <a:buChar char="•"/>
              <a:defRPr sz="3200"/>
            </a:lvl1pPr>
            <a:lvl2pPr marL="914400" lvl="1" indent="-361950" algn="l">
              <a:lnSpc>
                <a:spcPct val="90000"/>
              </a:lnSpc>
              <a:spcBef>
                <a:spcPts val="533"/>
              </a:spcBef>
              <a:spcAft>
                <a:spcPts val="0"/>
              </a:spcAft>
              <a:buClr>
                <a:schemeClr val="dk1"/>
              </a:buClr>
              <a:buSzPts val="2100"/>
              <a:buChar char="•"/>
              <a:defRPr sz="2800"/>
            </a:lvl2pPr>
            <a:lvl3pPr marL="1371600" lvl="2" indent="-342900" algn="l">
              <a:lnSpc>
                <a:spcPct val="90000"/>
              </a:lnSpc>
              <a:spcBef>
                <a:spcPts val="533"/>
              </a:spcBef>
              <a:spcAft>
                <a:spcPts val="0"/>
              </a:spcAft>
              <a:buClr>
                <a:schemeClr val="dk1"/>
              </a:buClr>
              <a:buSzPts val="1800"/>
              <a:buChar char="•"/>
              <a:defRPr sz="2400"/>
            </a:lvl3pPr>
            <a:lvl4pPr marL="1828800" lvl="3" indent="-323850" algn="l">
              <a:lnSpc>
                <a:spcPct val="90000"/>
              </a:lnSpc>
              <a:spcBef>
                <a:spcPts val="533"/>
              </a:spcBef>
              <a:spcAft>
                <a:spcPts val="0"/>
              </a:spcAft>
              <a:buClr>
                <a:schemeClr val="dk1"/>
              </a:buClr>
              <a:buSzPts val="1500"/>
              <a:buChar char="•"/>
              <a:defRPr sz="2000"/>
            </a:lvl4pPr>
            <a:lvl5pPr marL="2286000" lvl="4" indent="-323850" algn="l">
              <a:lnSpc>
                <a:spcPct val="90000"/>
              </a:lnSpc>
              <a:spcBef>
                <a:spcPts val="533"/>
              </a:spcBef>
              <a:spcAft>
                <a:spcPts val="0"/>
              </a:spcAft>
              <a:buClr>
                <a:schemeClr val="dk1"/>
              </a:buClr>
              <a:buSzPts val="1500"/>
              <a:buChar char="•"/>
              <a:defRPr sz="2000"/>
            </a:lvl5pPr>
            <a:lvl6pPr marL="2743200" lvl="5" indent="-323850" algn="l">
              <a:lnSpc>
                <a:spcPct val="90000"/>
              </a:lnSpc>
              <a:spcBef>
                <a:spcPts val="533"/>
              </a:spcBef>
              <a:spcAft>
                <a:spcPts val="0"/>
              </a:spcAft>
              <a:buClr>
                <a:schemeClr val="dk1"/>
              </a:buClr>
              <a:buSzPts val="1500"/>
              <a:buChar char="•"/>
              <a:defRPr sz="2000"/>
            </a:lvl6pPr>
            <a:lvl7pPr marL="3200400" lvl="6" indent="-323850" algn="l">
              <a:lnSpc>
                <a:spcPct val="90000"/>
              </a:lnSpc>
              <a:spcBef>
                <a:spcPts val="533"/>
              </a:spcBef>
              <a:spcAft>
                <a:spcPts val="0"/>
              </a:spcAft>
              <a:buClr>
                <a:schemeClr val="dk1"/>
              </a:buClr>
              <a:buSzPts val="1500"/>
              <a:buChar char="•"/>
              <a:defRPr sz="2000"/>
            </a:lvl7pPr>
            <a:lvl8pPr marL="3657600" lvl="7" indent="-323850" algn="l">
              <a:lnSpc>
                <a:spcPct val="90000"/>
              </a:lnSpc>
              <a:spcBef>
                <a:spcPts val="533"/>
              </a:spcBef>
              <a:spcAft>
                <a:spcPts val="0"/>
              </a:spcAft>
              <a:buClr>
                <a:schemeClr val="dk1"/>
              </a:buClr>
              <a:buSzPts val="1500"/>
              <a:buChar char="•"/>
              <a:defRPr sz="2000"/>
            </a:lvl8pPr>
            <a:lvl9pPr marL="4114800" lvl="8" indent="-323850" algn="l">
              <a:lnSpc>
                <a:spcPct val="90000"/>
              </a:lnSpc>
              <a:spcBef>
                <a:spcPts val="533"/>
              </a:spcBef>
              <a:spcAft>
                <a:spcPts val="0"/>
              </a:spcAft>
              <a:buClr>
                <a:schemeClr val="dk1"/>
              </a:buClr>
              <a:buSzPts val="1500"/>
              <a:buChar char="•"/>
              <a:defRPr sz="2000"/>
            </a:lvl9pPr>
          </a:lstStyle>
          <a:p>
            <a:endParaRPr/>
          </a:p>
        </p:txBody>
      </p:sp>
      <p:sp>
        <p:nvSpPr>
          <p:cNvPr id="77" name="Google Shape;77;p81"/>
          <p:cNvSpPr txBox="1">
            <a:spLocks noGrp="1"/>
          </p:cNvSpPr>
          <p:nvPr>
            <p:ph type="body" idx="2"/>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78" name="Google Shape;78;p8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9" name="Google Shape;79;p8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0" name="Google Shape;80;p8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5"/>
        <p:cNvGrpSpPr/>
        <p:nvPr/>
      </p:nvGrpSpPr>
      <p:grpSpPr>
        <a:xfrm>
          <a:off x="0" y="0"/>
          <a:ext cx="0" cy="0"/>
          <a:chOff x="0" y="0"/>
          <a:chExt cx="0" cy="0"/>
        </a:xfrm>
      </p:grpSpPr>
      <p:sp>
        <p:nvSpPr>
          <p:cNvPr id="86" name="Google Shape;86;p89"/>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7" name="Google Shape;87;p89"/>
          <p:cNvSpPr>
            <a:spLocks noGrp="1"/>
          </p:cNvSpPr>
          <p:nvPr>
            <p:ph type="pic" idx="2"/>
          </p:nvPr>
        </p:nvSpPr>
        <p:spPr>
          <a:xfrm>
            <a:off x="5183188" y="987425"/>
            <a:ext cx="6172400" cy="4873600"/>
          </a:xfrm>
          <a:prstGeom prst="rect">
            <a:avLst/>
          </a:prstGeom>
          <a:noFill/>
          <a:ln>
            <a:noFill/>
          </a:ln>
        </p:spPr>
      </p:sp>
      <p:sp>
        <p:nvSpPr>
          <p:cNvPr id="88" name="Google Shape;88;p89"/>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89" name="Google Shape;89;p8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0" name="Google Shape;90;p8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8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2"/>
        <p:cNvGrpSpPr/>
        <p:nvPr/>
      </p:nvGrpSpPr>
      <p:grpSpPr>
        <a:xfrm>
          <a:off x="0" y="0"/>
          <a:ext cx="0" cy="0"/>
          <a:chOff x="0" y="0"/>
          <a:chExt cx="0" cy="0"/>
        </a:xfrm>
      </p:grpSpPr>
      <p:sp>
        <p:nvSpPr>
          <p:cNvPr id="93" name="Google Shape;93;p90"/>
          <p:cNvSpPr txBox="1">
            <a:spLocks noGrp="1"/>
          </p:cNvSpPr>
          <p:nvPr>
            <p:ph type="title"/>
          </p:nvPr>
        </p:nvSpPr>
        <p:spPr>
          <a:xfrm>
            <a:off x="831851" y="1709739"/>
            <a:ext cx="10515600" cy="2852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4" name="Google Shape;94;p90"/>
          <p:cNvSpPr txBox="1">
            <a:spLocks noGrp="1"/>
          </p:cNvSpPr>
          <p:nvPr>
            <p:ph type="body" idx="1"/>
          </p:nvPr>
        </p:nvSpPr>
        <p:spPr>
          <a:xfrm>
            <a:off x="831851" y="4589463"/>
            <a:ext cx="10515600" cy="15004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rgbClr val="888888"/>
              </a:buClr>
              <a:buSzPts val="1800"/>
              <a:buNone/>
              <a:defRPr sz="2400">
                <a:solidFill>
                  <a:srgbClr val="888888"/>
                </a:solidFill>
              </a:defRPr>
            </a:lvl1pPr>
            <a:lvl2pPr marL="914400" lvl="1" indent="-228600" algn="l">
              <a:lnSpc>
                <a:spcPct val="90000"/>
              </a:lnSpc>
              <a:spcBef>
                <a:spcPts val="533"/>
              </a:spcBef>
              <a:spcAft>
                <a:spcPts val="0"/>
              </a:spcAft>
              <a:buClr>
                <a:srgbClr val="888888"/>
              </a:buClr>
              <a:buSzPts val="1500"/>
              <a:buNone/>
              <a:defRPr sz="2000">
                <a:solidFill>
                  <a:srgbClr val="888888"/>
                </a:solidFill>
              </a:defRPr>
            </a:lvl2pPr>
            <a:lvl3pPr marL="1371600" lvl="2" indent="-228600" algn="l">
              <a:lnSpc>
                <a:spcPct val="90000"/>
              </a:lnSpc>
              <a:spcBef>
                <a:spcPts val="533"/>
              </a:spcBef>
              <a:spcAft>
                <a:spcPts val="0"/>
              </a:spcAft>
              <a:buClr>
                <a:srgbClr val="888888"/>
              </a:buClr>
              <a:buSzPts val="1400"/>
              <a:buNone/>
              <a:defRPr sz="1867">
                <a:solidFill>
                  <a:srgbClr val="888888"/>
                </a:solidFill>
              </a:defRPr>
            </a:lvl3pPr>
            <a:lvl4pPr marL="1828800" lvl="3" indent="-228600" algn="l">
              <a:lnSpc>
                <a:spcPct val="90000"/>
              </a:lnSpc>
              <a:spcBef>
                <a:spcPts val="533"/>
              </a:spcBef>
              <a:spcAft>
                <a:spcPts val="0"/>
              </a:spcAft>
              <a:buClr>
                <a:srgbClr val="888888"/>
              </a:buClr>
              <a:buSzPts val="1200"/>
              <a:buNone/>
              <a:defRPr sz="1600">
                <a:solidFill>
                  <a:srgbClr val="888888"/>
                </a:solidFill>
              </a:defRPr>
            </a:lvl4pPr>
            <a:lvl5pPr marL="2286000" lvl="4" indent="-228600" algn="l">
              <a:lnSpc>
                <a:spcPct val="90000"/>
              </a:lnSpc>
              <a:spcBef>
                <a:spcPts val="533"/>
              </a:spcBef>
              <a:spcAft>
                <a:spcPts val="0"/>
              </a:spcAft>
              <a:buClr>
                <a:srgbClr val="888888"/>
              </a:buClr>
              <a:buSzPts val="1200"/>
              <a:buNone/>
              <a:defRPr sz="1600">
                <a:solidFill>
                  <a:srgbClr val="888888"/>
                </a:solidFill>
              </a:defRPr>
            </a:lvl5pPr>
            <a:lvl6pPr marL="2743200" lvl="5" indent="-228600" algn="l">
              <a:lnSpc>
                <a:spcPct val="90000"/>
              </a:lnSpc>
              <a:spcBef>
                <a:spcPts val="533"/>
              </a:spcBef>
              <a:spcAft>
                <a:spcPts val="0"/>
              </a:spcAft>
              <a:buClr>
                <a:srgbClr val="888888"/>
              </a:buClr>
              <a:buSzPts val="1200"/>
              <a:buNone/>
              <a:defRPr sz="1600">
                <a:solidFill>
                  <a:srgbClr val="888888"/>
                </a:solidFill>
              </a:defRPr>
            </a:lvl6pPr>
            <a:lvl7pPr marL="3200400" lvl="6" indent="-228600" algn="l">
              <a:lnSpc>
                <a:spcPct val="90000"/>
              </a:lnSpc>
              <a:spcBef>
                <a:spcPts val="533"/>
              </a:spcBef>
              <a:spcAft>
                <a:spcPts val="0"/>
              </a:spcAft>
              <a:buClr>
                <a:srgbClr val="888888"/>
              </a:buClr>
              <a:buSzPts val="1200"/>
              <a:buNone/>
              <a:defRPr sz="1600">
                <a:solidFill>
                  <a:srgbClr val="888888"/>
                </a:solidFill>
              </a:defRPr>
            </a:lvl7pPr>
            <a:lvl8pPr marL="3657600" lvl="7" indent="-228600" algn="l">
              <a:lnSpc>
                <a:spcPct val="90000"/>
              </a:lnSpc>
              <a:spcBef>
                <a:spcPts val="533"/>
              </a:spcBef>
              <a:spcAft>
                <a:spcPts val="0"/>
              </a:spcAft>
              <a:buClr>
                <a:srgbClr val="888888"/>
              </a:buClr>
              <a:buSzPts val="1200"/>
              <a:buNone/>
              <a:defRPr sz="1600">
                <a:solidFill>
                  <a:srgbClr val="888888"/>
                </a:solidFill>
              </a:defRPr>
            </a:lvl8pPr>
            <a:lvl9pPr marL="4114800" lvl="8" indent="-228600" algn="l">
              <a:lnSpc>
                <a:spcPct val="90000"/>
              </a:lnSpc>
              <a:spcBef>
                <a:spcPts val="533"/>
              </a:spcBef>
              <a:spcAft>
                <a:spcPts val="0"/>
              </a:spcAft>
              <a:buClr>
                <a:srgbClr val="888888"/>
              </a:buClr>
              <a:buSzPts val="1200"/>
              <a:buNone/>
              <a:defRPr sz="1600">
                <a:solidFill>
                  <a:srgbClr val="888888"/>
                </a:solidFill>
              </a:defRPr>
            </a:lvl9pPr>
          </a:lstStyle>
          <a:p>
            <a:endParaRPr/>
          </a:p>
        </p:txBody>
      </p:sp>
      <p:sp>
        <p:nvSpPr>
          <p:cNvPr id="95" name="Google Shape;95;p9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9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7" name="Google Shape;97;p9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8"/>
        <p:cNvGrpSpPr/>
        <p:nvPr/>
      </p:nvGrpSpPr>
      <p:grpSpPr>
        <a:xfrm>
          <a:off x="0" y="0"/>
          <a:ext cx="0" cy="0"/>
          <a:chOff x="0" y="0"/>
          <a:chExt cx="0" cy="0"/>
        </a:xfrm>
      </p:grpSpPr>
      <p:sp>
        <p:nvSpPr>
          <p:cNvPr id="99" name="Google Shape;99;p91"/>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0" name="Google Shape;100;p91"/>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01" name="Google Shape;101;p9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9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9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4"/>
        <p:cNvGrpSpPr/>
        <p:nvPr/>
      </p:nvGrpSpPr>
      <p:grpSpPr>
        <a:xfrm>
          <a:off x="0" y="0"/>
          <a:ext cx="0" cy="0"/>
          <a:chOff x="0" y="0"/>
          <a:chExt cx="0" cy="0"/>
        </a:xfrm>
      </p:grpSpPr>
      <p:sp>
        <p:nvSpPr>
          <p:cNvPr id="105" name="Google Shape;105;p92"/>
          <p:cNvSpPr txBox="1">
            <a:spLocks noGrp="1"/>
          </p:cNvSpPr>
          <p:nvPr>
            <p:ph type="ctrTitle"/>
          </p:nvPr>
        </p:nvSpPr>
        <p:spPr>
          <a:xfrm>
            <a:off x="1524000" y="1122363"/>
            <a:ext cx="9144000" cy="23876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92"/>
          <p:cNvSpPr txBox="1">
            <a:spLocks noGrp="1"/>
          </p:cNvSpPr>
          <p:nvPr>
            <p:ph type="subTitle" idx="1"/>
          </p:nvPr>
        </p:nvSpPr>
        <p:spPr>
          <a:xfrm>
            <a:off x="1524000" y="3602037"/>
            <a:ext cx="9144000" cy="16556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1067"/>
              </a:spcBef>
              <a:spcAft>
                <a:spcPts val="0"/>
              </a:spcAft>
              <a:buClr>
                <a:schemeClr val="dk1"/>
              </a:buClr>
              <a:buSzPts val="1800"/>
              <a:buNone/>
              <a:defRPr sz="2400"/>
            </a:lvl1pPr>
            <a:lvl2pPr lvl="1" algn="ctr">
              <a:lnSpc>
                <a:spcPct val="90000"/>
              </a:lnSpc>
              <a:spcBef>
                <a:spcPts val="533"/>
              </a:spcBef>
              <a:spcAft>
                <a:spcPts val="0"/>
              </a:spcAft>
              <a:buClr>
                <a:schemeClr val="dk1"/>
              </a:buClr>
              <a:buSzPts val="1500"/>
              <a:buNone/>
              <a:defRPr sz="2000"/>
            </a:lvl2pPr>
            <a:lvl3pPr lvl="2" algn="ctr">
              <a:lnSpc>
                <a:spcPct val="90000"/>
              </a:lnSpc>
              <a:spcBef>
                <a:spcPts val="533"/>
              </a:spcBef>
              <a:spcAft>
                <a:spcPts val="0"/>
              </a:spcAft>
              <a:buClr>
                <a:schemeClr val="dk1"/>
              </a:buClr>
              <a:buSzPts val="1400"/>
              <a:buNone/>
              <a:defRPr sz="1867"/>
            </a:lvl3pPr>
            <a:lvl4pPr lvl="3" algn="ctr">
              <a:lnSpc>
                <a:spcPct val="90000"/>
              </a:lnSpc>
              <a:spcBef>
                <a:spcPts val="533"/>
              </a:spcBef>
              <a:spcAft>
                <a:spcPts val="0"/>
              </a:spcAft>
              <a:buClr>
                <a:schemeClr val="dk1"/>
              </a:buClr>
              <a:buSzPts val="1200"/>
              <a:buNone/>
              <a:defRPr sz="1600"/>
            </a:lvl4pPr>
            <a:lvl5pPr lvl="4" algn="ctr">
              <a:lnSpc>
                <a:spcPct val="90000"/>
              </a:lnSpc>
              <a:spcBef>
                <a:spcPts val="533"/>
              </a:spcBef>
              <a:spcAft>
                <a:spcPts val="0"/>
              </a:spcAft>
              <a:buClr>
                <a:schemeClr val="dk1"/>
              </a:buClr>
              <a:buSzPts val="1200"/>
              <a:buNone/>
              <a:defRPr sz="1600"/>
            </a:lvl5pPr>
            <a:lvl6pPr lvl="5" algn="ctr">
              <a:lnSpc>
                <a:spcPct val="90000"/>
              </a:lnSpc>
              <a:spcBef>
                <a:spcPts val="533"/>
              </a:spcBef>
              <a:spcAft>
                <a:spcPts val="0"/>
              </a:spcAft>
              <a:buClr>
                <a:schemeClr val="dk1"/>
              </a:buClr>
              <a:buSzPts val="1200"/>
              <a:buNone/>
              <a:defRPr sz="1600"/>
            </a:lvl6pPr>
            <a:lvl7pPr lvl="6" algn="ctr">
              <a:lnSpc>
                <a:spcPct val="90000"/>
              </a:lnSpc>
              <a:spcBef>
                <a:spcPts val="533"/>
              </a:spcBef>
              <a:spcAft>
                <a:spcPts val="0"/>
              </a:spcAft>
              <a:buClr>
                <a:schemeClr val="dk1"/>
              </a:buClr>
              <a:buSzPts val="1200"/>
              <a:buNone/>
              <a:defRPr sz="1600"/>
            </a:lvl7pPr>
            <a:lvl8pPr lvl="7" algn="ctr">
              <a:lnSpc>
                <a:spcPct val="90000"/>
              </a:lnSpc>
              <a:spcBef>
                <a:spcPts val="533"/>
              </a:spcBef>
              <a:spcAft>
                <a:spcPts val="0"/>
              </a:spcAft>
              <a:buClr>
                <a:schemeClr val="dk1"/>
              </a:buClr>
              <a:buSzPts val="1200"/>
              <a:buNone/>
              <a:defRPr sz="1600"/>
            </a:lvl8pPr>
            <a:lvl9pPr lvl="8" algn="ctr">
              <a:lnSpc>
                <a:spcPct val="90000"/>
              </a:lnSpc>
              <a:spcBef>
                <a:spcPts val="533"/>
              </a:spcBef>
              <a:spcAft>
                <a:spcPts val="0"/>
              </a:spcAft>
              <a:buClr>
                <a:schemeClr val="dk1"/>
              </a:buClr>
              <a:buSzPts val="1200"/>
              <a:buNone/>
              <a:defRPr sz="1600"/>
            </a:lvl9pPr>
          </a:lstStyle>
          <a:p>
            <a:endParaRPr/>
          </a:p>
        </p:txBody>
      </p:sp>
      <p:sp>
        <p:nvSpPr>
          <p:cNvPr id="107" name="Google Shape;107;p9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9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9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0"/>
        <p:cNvGrpSpPr/>
        <p:nvPr/>
      </p:nvGrpSpPr>
      <p:grpSpPr>
        <a:xfrm>
          <a:off x="0" y="0"/>
          <a:ext cx="0" cy="0"/>
          <a:chOff x="0" y="0"/>
          <a:chExt cx="0" cy="0"/>
        </a:xfrm>
      </p:grpSpPr>
      <p:sp>
        <p:nvSpPr>
          <p:cNvPr id="111" name="Google Shape;111;p93"/>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93"/>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3" name="Google Shape;113;p93"/>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4" name="Google Shape;114;p9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9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6" name="Google Shape;116;p9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17"/>
        <p:cNvGrpSpPr/>
        <p:nvPr/>
      </p:nvGrpSpPr>
      <p:grpSpPr>
        <a:xfrm>
          <a:off x="0" y="0"/>
          <a:ext cx="0" cy="0"/>
          <a:chOff x="0" y="0"/>
          <a:chExt cx="0" cy="0"/>
        </a:xfrm>
      </p:grpSpPr>
      <p:sp>
        <p:nvSpPr>
          <p:cNvPr id="118" name="Google Shape;118;p94"/>
          <p:cNvSpPr txBox="1">
            <a:spLocks noGrp="1"/>
          </p:cNvSpPr>
          <p:nvPr>
            <p:ph type="title"/>
          </p:nvPr>
        </p:nvSpPr>
        <p:spPr>
          <a:xfrm>
            <a:off x="839788"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9" name="Google Shape;119;p94"/>
          <p:cNvSpPr txBox="1">
            <a:spLocks noGrp="1"/>
          </p:cNvSpPr>
          <p:nvPr>
            <p:ph type="body" idx="1"/>
          </p:nvPr>
        </p:nvSpPr>
        <p:spPr>
          <a:xfrm>
            <a:off x="839788" y="1681163"/>
            <a:ext cx="51580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20" name="Google Shape;120;p94"/>
          <p:cNvSpPr txBox="1">
            <a:spLocks noGrp="1"/>
          </p:cNvSpPr>
          <p:nvPr>
            <p:ph type="body" idx="2"/>
          </p:nvPr>
        </p:nvSpPr>
        <p:spPr>
          <a:xfrm>
            <a:off x="839788" y="2505075"/>
            <a:ext cx="51580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1" name="Google Shape;121;p94"/>
          <p:cNvSpPr txBox="1">
            <a:spLocks noGrp="1"/>
          </p:cNvSpPr>
          <p:nvPr>
            <p:ph type="body" idx="3"/>
          </p:nvPr>
        </p:nvSpPr>
        <p:spPr>
          <a:xfrm>
            <a:off x="6172200" y="1681163"/>
            <a:ext cx="51832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22" name="Google Shape;122;p94"/>
          <p:cNvSpPr txBox="1">
            <a:spLocks noGrp="1"/>
          </p:cNvSpPr>
          <p:nvPr>
            <p:ph type="body" idx="4"/>
          </p:nvPr>
        </p:nvSpPr>
        <p:spPr>
          <a:xfrm>
            <a:off x="6172200" y="2505075"/>
            <a:ext cx="51832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3" name="Google Shape;123;p9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9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5" name="Google Shape;125;p9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6"/>
        <p:cNvGrpSpPr/>
        <p:nvPr/>
      </p:nvGrpSpPr>
      <p:grpSpPr>
        <a:xfrm>
          <a:off x="0" y="0"/>
          <a:ext cx="0" cy="0"/>
          <a:chOff x="0" y="0"/>
          <a:chExt cx="0" cy="0"/>
        </a:xfrm>
      </p:grpSpPr>
      <p:sp>
        <p:nvSpPr>
          <p:cNvPr id="127" name="Google Shape;127;p9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9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9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0" name="Google Shape;130;p9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1"/>
        <p:cNvGrpSpPr/>
        <p:nvPr/>
      </p:nvGrpSpPr>
      <p:grpSpPr>
        <a:xfrm>
          <a:off x="0" y="0"/>
          <a:ext cx="0" cy="0"/>
          <a:chOff x="0" y="0"/>
          <a:chExt cx="0" cy="0"/>
        </a:xfrm>
      </p:grpSpPr>
      <p:sp>
        <p:nvSpPr>
          <p:cNvPr id="132" name="Google Shape;132;p96"/>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96"/>
          <p:cNvSpPr txBox="1">
            <a:spLocks noGrp="1"/>
          </p:cNvSpPr>
          <p:nvPr>
            <p:ph type="body" idx="1"/>
          </p:nvPr>
        </p:nvSpPr>
        <p:spPr>
          <a:xfrm rot="5400000">
            <a:off x="3920400" y="-1256575"/>
            <a:ext cx="4351200" cy="105156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4" name="Google Shape;134;p9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5" name="Google Shape;135;p9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9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7"/>
        <p:cNvGrpSpPr/>
        <p:nvPr/>
      </p:nvGrpSpPr>
      <p:grpSpPr>
        <a:xfrm>
          <a:off x="0" y="0"/>
          <a:ext cx="0" cy="0"/>
          <a:chOff x="0" y="0"/>
          <a:chExt cx="0" cy="0"/>
        </a:xfrm>
      </p:grpSpPr>
      <p:sp>
        <p:nvSpPr>
          <p:cNvPr id="138" name="Google Shape;138;p97"/>
          <p:cNvSpPr txBox="1">
            <a:spLocks noGrp="1"/>
          </p:cNvSpPr>
          <p:nvPr>
            <p:ph type="title"/>
          </p:nvPr>
        </p:nvSpPr>
        <p:spPr>
          <a:xfrm rot="5400000">
            <a:off x="7133400" y="1956725"/>
            <a:ext cx="5812000" cy="26288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9" name="Google Shape;139;p97"/>
          <p:cNvSpPr txBox="1">
            <a:spLocks noGrp="1"/>
          </p:cNvSpPr>
          <p:nvPr>
            <p:ph type="body" idx="1"/>
          </p:nvPr>
        </p:nvSpPr>
        <p:spPr>
          <a:xfrm rot="5400000">
            <a:off x="1799300" y="-596075"/>
            <a:ext cx="5812000" cy="7734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40" name="Google Shape;140;p97"/>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97"/>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97"/>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
        <p:cNvGrpSpPr/>
        <p:nvPr/>
      </p:nvGrpSpPr>
      <p:grpSpPr>
        <a:xfrm>
          <a:off x="0" y="0"/>
          <a:ext cx="0" cy="0"/>
          <a:chOff x="0" y="0"/>
          <a:chExt cx="0" cy="0"/>
        </a:xfrm>
      </p:grpSpPr>
      <p:sp>
        <p:nvSpPr>
          <p:cNvPr id="16" name="Google Shape;16;p4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4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4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9"/>
        <p:cNvGrpSpPr/>
        <p:nvPr/>
      </p:nvGrpSpPr>
      <p:grpSpPr>
        <a:xfrm>
          <a:off x="0" y="0"/>
          <a:ext cx="0" cy="0"/>
          <a:chOff x="0" y="0"/>
          <a:chExt cx="0" cy="0"/>
        </a:xfrm>
      </p:grpSpPr>
      <p:sp>
        <p:nvSpPr>
          <p:cNvPr id="150" name="Google Shape;150;p8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1" name="Google Shape;151;p8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2" name="Google Shape;152;p8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3"/>
        <p:cNvGrpSpPr/>
        <p:nvPr/>
      </p:nvGrpSpPr>
      <p:grpSpPr>
        <a:xfrm>
          <a:off x="0" y="0"/>
          <a:ext cx="0" cy="0"/>
          <a:chOff x="0" y="0"/>
          <a:chExt cx="0" cy="0"/>
        </a:xfrm>
      </p:grpSpPr>
      <p:sp>
        <p:nvSpPr>
          <p:cNvPr id="154" name="Google Shape;154;p86"/>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5" name="Google Shape;155;p86"/>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1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56" name="Google Shape;156;p86"/>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500"/>
              <a:buNone/>
              <a:defRPr sz="15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100"/>
              <a:buNone/>
              <a:defRPr sz="1100"/>
            </a:lvl4pPr>
            <a:lvl5pPr marL="2286000" lvl="4" indent="-228600" algn="l">
              <a:lnSpc>
                <a:spcPct val="90000"/>
              </a:lnSpc>
              <a:spcBef>
                <a:spcPts val="500"/>
              </a:spcBef>
              <a:spcAft>
                <a:spcPts val="0"/>
              </a:spcAft>
              <a:buClr>
                <a:schemeClr val="dk1"/>
              </a:buClr>
              <a:buSzPts val="1100"/>
              <a:buNone/>
              <a:defRPr sz="1100"/>
            </a:lvl5pPr>
            <a:lvl6pPr marL="2743200" lvl="5" indent="-228600" algn="l">
              <a:lnSpc>
                <a:spcPct val="90000"/>
              </a:lnSpc>
              <a:spcBef>
                <a:spcPts val="500"/>
              </a:spcBef>
              <a:spcAft>
                <a:spcPts val="0"/>
              </a:spcAft>
              <a:buClr>
                <a:schemeClr val="dk1"/>
              </a:buClr>
              <a:buSzPts val="1100"/>
              <a:buNone/>
              <a:defRPr sz="1100"/>
            </a:lvl6pPr>
            <a:lvl7pPr marL="3200400" lvl="6" indent="-228600" algn="l">
              <a:lnSpc>
                <a:spcPct val="90000"/>
              </a:lnSpc>
              <a:spcBef>
                <a:spcPts val="500"/>
              </a:spcBef>
              <a:spcAft>
                <a:spcPts val="0"/>
              </a:spcAft>
              <a:buClr>
                <a:schemeClr val="dk1"/>
              </a:buClr>
              <a:buSzPts val="1100"/>
              <a:buNone/>
              <a:defRPr sz="1100"/>
            </a:lvl7pPr>
            <a:lvl8pPr marL="3657600" lvl="7" indent="-228600" algn="l">
              <a:lnSpc>
                <a:spcPct val="90000"/>
              </a:lnSpc>
              <a:spcBef>
                <a:spcPts val="500"/>
              </a:spcBef>
              <a:spcAft>
                <a:spcPts val="0"/>
              </a:spcAft>
              <a:buClr>
                <a:schemeClr val="dk1"/>
              </a:buClr>
              <a:buSzPts val="1100"/>
              <a:buNone/>
              <a:defRPr sz="1100"/>
            </a:lvl8pPr>
            <a:lvl9pPr marL="4114800" lvl="8" indent="-228600" algn="l">
              <a:lnSpc>
                <a:spcPct val="90000"/>
              </a:lnSpc>
              <a:spcBef>
                <a:spcPts val="500"/>
              </a:spcBef>
              <a:spcAft>
                <a:spcPts val="0"/>
              </a:spcAft>
              <a:buClr>
                <a:schemeClr val="dk1"/>
              </a:buClr>
              <a:buSzPts val="1100"/>
              <a:buNone/>
              <a:defRPr sz="1100"/>
            </a:lvl9pPr>
          </a:lstStyle>
          <a:p>
            <a:endParaRPr/>
          </a:p>
        </p:txBody>
      </p:sp>
      <p:sp>
        <p:nvSpPr>
          <p:cNvPr id="157" name="Google Shape;157;p8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8" name="Google Shape;158;p8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9" name="Google Shape;159;p8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60"/>
        <p:cNvGrpSpPr/>
        <p:nvPr/>
      </p:nvGrpSpPr>
      <p:grpSpPr>
        <a:xfrm>
          <a:off x="0" y="0"/>
          <a:ext cx="0" cy="0"/>
          <a:chOff x="0" y="0"/>
          <a:chExt cx="0" cy="0"/>
        </a:xfrm>
      </p:grpSpPr>
      <p:sp>
        <p:nvSpPr>
          <p:cNvPr id="161" name="Google Shape;161;p98"/>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2" name="Google Shape;162;p98"/>
          <p:cNvSpPr>
            <a:spLocks noGrp="1"/>
          </p:cNvSpPr>
          <p:nvPr>
            <p:ph type="pic" idx="2"/>
          </p:nvPr>
        </p:nvSpPr>
        <p:spPr>
          <a:xfrm>
            <a:off x="5183188" y="987425"/>
            <a:ext cx="6172500" cy="4873500"/>
          </a:xfrm>
          <a:prstGeom prst="rect">
            <a:avLst/>
          </a:prstGeom>
          <a:noFill/>
          <a:ln>
            <a:noFill/>
          </a:ln>
        </p:spPr>
      </p:sp>
      <p:sp>
        <p:nvSpPr>
          <p:cNvPr id="163" name="Google Shape;163;p98"/>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500"/>
              <a:buNone/>
              <a:defRPr sz="15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100"/>
              <a:buNone/>
              <a:defRPr sz="1100"/>
            </a:lvl4pPr>
            <a:lvl5pPr marL="2286000" lvl="4" indent="-228600" algn="l">
              <a:lnSpc>
                <a:spcPct val="90000"/>
              </a:lnSpc>
              <a:spcBef>
                <a:spcPts val="500"/>
              </a:spcBef>
              <a:spcAft>
                <a:spcPts val="0"/>
              </a:spcAft>
              <a:buClr>
                <a:schemeClr val="dk1"/>
              </a:buClr>
              <a:buSzPts val="1100"/>
              <a:buNone/>
              <a:defRPr sz="1100"/>
            </a:lvl5pPr>
            <a:lvl6pPr marL="2743200" lvl="5" indent="-228600" algn="l">
              <a:lnSpc>
                <a:spcPct val="90000"/>
              </a:lnSpc>
              <a:spcBef>
                <a:spcPts val="500"/>
              </a:spcBef>
              <a:spcAft>
                <a:spcPts val="0"/>
              </a:spcAft>
              <a:buClr>
                <a:schemeClr val="dk1"/>
              </a:buClr>
              <a:buSzPts val="1100"/>
              <a:buNone/>
              <a:defRPr sz="1100"/>
            </a:lvl6pPr>
            <a:lvl7pPr marL="3200400" lvl="6" indent="-228600" algn="l">
              <a:lnSpc>
                <a:spcPct val="90000"/>
              </a:lnSpc>
              <a:spcBef>
                <a:spcPts val="500"/>
              </a:spcBef>
              <a:spcAft>
                <a:spcPts val="0"/>
              </a:spcAft>
              <a:buClr>
                <a:schemeClr val="dk1"/>
              </a:buClr>
              <a:buSzPts val="1100"/>
              <a:buNone/>
              <a:defRPr sz="1100"/>
            </a:lvl7pPr>
            <a:lvl8pPr marL="3657600" lvl="7" indent="-228600" algn="l">
              <a:lnSpc>
                <a:spcPct val="90000"/>
              </a:lnSpc>
              <a:spcBef>
                <a:spcPts val="500"/>
              </a:spcBef>
              <a:spcAft>
                <a:spcPts val="0"/>
              </a:spcAft>
              <a:buClr>
                <a:schemeClr val="dk1"/>
              </a:buClr>
              <a:buSzPts val="1100"/>
              <a:buNone/>
              <a:defRPr sz="1100"/>
            </a:lvl8pPr>
            <a:lvl9pPr marL="4114800" lvl="8" indent="-228600" algn="l">
              <a:lnSpc>
                <a:spcPct val="90000"/>
              </a:lnSpc>
              <a:spcBef>
                <a:spcPts val="500"/>
              </a:spcBef>
              <a:spcAft>
                <a:spcPts val="0"/>
              </a:spcAft>
              <a:buClr>
                <a:schemeClr val="dk1"/>
              </a:buClr>
              <a:buSzPts val="1100"/>
              <a:buNone/>
              <a:defRPr sz="1100"/>
            </a:lvl9pPr>
          </a:lstStyle>
          <a:p>
            <a:endParaRPr/>
          </a:p>
        </p:txBody>
      </p:sp>
      <p:sp>
        <p:nvSpPr>
          <p:cNvPr id="164" name="Google Shape;164;p9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5" name="Google Shape;165;p9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6" name="Google Shape;166;p9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7"/>
        <p:cNvGrpSpPr/>
        <p:nvPr/>
      </p:nvGrpSpPr>
      <p:grpSpPr>
        <a:xfrm>
          <a:off x="0" y="0"/>
          <a:ext cx="0" cy="0"/>
          <a:chOff x="0" y="0"/>
          <a:chExt cx="0" cy="0"/>
        </a:xfrm>
      </p:grpSpPr>
      <p:sp>
        <p:nvSpPr>
          <p:cNvPr id="168" name="Google Shape;168;p9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9" name="Google Shape;169;p9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900"/>
              <a:buNone/>
              <a:defRPr sz="19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70" name="Google Shape;170;p9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1" name="Google Shape;171;p9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2" name="Google Shape;172;p9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3"/>
        <p:cNvGrpSpPr/>
        <p:nvPr/>
      </p:nvGrpSpPr>
      <p:grpSpPr>
        <a:xfrm>
          <a:off x="0" y="0"/>
          <a:ext cx="0" cy="0"/>
          <a:chOff x="0" y="0"/>
          <a:chExt cx="0" cy="0"/>
        </a:xfrm>
      </p:grpSpPr>
      <p:sp>
        <p:nvSpPr>
          <p:cNvPr id="174" name="Google Shape;174;p10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5" name="Google Shape;175;p10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76" name="Google Shape;176;p10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7" name="Google Shape;177;p10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8" name="Google Shape;178;p10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9"/>
        <p:cNvGrpSpPr/>
        <p:nvPr/>
      </p:nvGrpSpPr>
      <p:grpSpPr>
        <a:xfrm>
          <a:off x="0" y="0"/>
          <a:ext cx="0" cy="0"/>
          <a:chOff x="0" y="0"/>
          <a:chExt cx="0" cy="0"/>
        </a:xfrm>
      </p:grpSpPr>
      <p:sp>
        <p:nvSpPr>
          <p:cNvPr id="180" name="Google Shape;180;p101"/>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1" name="Google Shape;181;p101"/>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11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900"/>
              <a:buNone/>
              <a:defRPr sz="19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2" name="Google Shape;182;p1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3" name="Google Shape;183;p1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4" name="Google Shape;184;p1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5"/>
        <p:cNvGrpSpPr/>
        <p:nvPr/>
      </p:nvGrpSpPr>
      <p:grpSpPr>
        <a:xfrm>
          <a:off x="0" y="0"/>
          <a:ext cx="0" cy="0"/>
          <a:chOff x="0" y="0"/>
          <a:chExt cx="0" cy="0"/>
        </a:xfrm>
      </p:grpSpPr>
      <p:sp>
        <p:nvSpPr>
          <p:cNvPr id="186" name="Google Shape;186;p10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7" name="Google Shape;187;p10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88" name="Google Shape;188;p10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89" name="Google Shape;189;p10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0" name="Google Shape;190;p10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1" name="Google Shape;191;p10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2"/>
        <p:cNvGrpSpPr/>
        <p:nvPr/>
      </p:nvGrpSpPr>
      <p:grpSpPr>
        <a:xfrm>
          <a:off x="0" y="0"/>
          <a:ext cx="0" cy="0"/>
          <a:chOff x="0" y="0"/>
          <a:chExt cx="0" cy="0"/>
        </a:xfrm>
      </p:grpSpPr>
      <p:sp>
        <p:nvSpPr>
          <p:cNvPr id="193" name="Google Shape;193;p103"/>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4" name="Google Shape;194;p103"/>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1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900"/>
              <a:buNone/>
              <a:defRPr sz="19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5" name="Google Shape;195;p103"/>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96" name="Google Shape;196;p103"/>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1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900"/>
              <a:buNone/>
              <a:defRPr sz="19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7" name="Google Shape;197;p103"/>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98" name="Google Shape;198;p10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9" name="Google Shape;199;p10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0" name="Google Shape;200;p10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1"/>
        <p:cNvGrpSpPr/>
        <p:nvPr/>
      </p:nvGrpSpPr>
      <p:grpSpPr>
        <a:xfrm>
          <a:off x="0" y="0"/>
          <a:ext cx="0" cy="0"/>
          <a:chOff x="0" y="0"/>
          <a:chExt cx="0" cy="0"/>
        </a:xfrm>
      </p:grpSpPr>
      <p:sp>
        <p:nvSpPr>
          <p:cNvPr id="202" name="Google Shape;202;p10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3" name="Google Shape;203;p10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4" name="Google Shape;204;p10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5" name="Google Shape;205;p10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06"/>
        <p:cNvGrpSpPr/>
        <p:nvPr/>
      </p:nvGrpSpPr>
      <p:grpSpPr>
        <a:xfrm>
          <a:off x="0" y="0"/>
          <a:ext cx="0" cy="0"/>
          <a:chOff x="0" y="0"/>
          <a:chExt cx="0" cy="0"/>
        </a:xfrm>
      </p:grpSpPr>
      <p:sp>
        <p:nvSpPr>
          <p:cNvPr id="207" name="Google Shape;207;p10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8" name="Google Shape;208;p105"/>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209" name="Google Shape;209;p10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0" name="Google Shape;210;p10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1" name="Google Shape;211;p10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2"/>
        <p:cNvGrpSpPr/>
        <p:nvPr/>
      </p:nvGrpSpPr>
      <p:grpSpPr>
        <a:xfrm>
          <a:off x="0" y="0"/>
          <a:ext cx="0" cy="0"/>
          <a:chOff x="0" y="0"/>
          <a:chExt cx="0" cy="0"/>
        </a:xfrm>
      </p:grpSpPr>
      <p:sp>
        <p:nvSpPr>
          <p:cNvPr id="213" name="Google Shape;213;p106"/>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4" name="Google Shape;214;p106"/>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215" name="Google Shape;215;p10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6" name="Google Shape;216;p10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7" name="Google Shape;217;p10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4"/>
        <p:cNvGrpSpPr/>
        <p:nvPr/>
      </p:nvGrpSpPr>
      <p:grpSpPr>
        <a:xfrm>
          <a:off x="0" y="0"/>
          <a:ext cx="0" cy="0"/>
          <a:chOff x="0" y="0"/>
          <a:chExt cx="0" cy="0"/>
        </a:xfrm>
      </p:grpSpPr>
      <p:sp>
        <p:nvSpPr>
          <p:cNvPr id="225" name="Google Shape;225;p8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lt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8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227" name="Google Shape;227;p8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 name="Google Shape;228;p8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8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0"/>
        <p:cNvGrpSpPr/>
        <p:nvPr/>
      </p:nvGrpSpPr>
      <p:grpSpPr>
        <a:xfrm>
          <a:off x="0" y="0"/>
          <a:ext cx="0" cy="0"/>
          <a:chOff x="0" y="0"/>
          <a:chExt cx="0" cy="0"/>
        </a:xfrm>
      </p:grpSpPr>
      <p:sp>
        <p:nvSpPr>
          <p:cNvPr id="231" name="Google Shape;231;p10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10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3" name="Google Shape;233;p10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4" name="Google Shape;234;p10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10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36"/>
        <p:cNvGrpSpPr/>
        <p:nvPr/>
      </p:nvGrpSpPr>
      <p:grpSpPr>
        <a:xfrm>
          <a:off x="0" y="0"/>
          <a:ext cx="0" cy="0"/>
          <a:chOff x="0" y="0"/>
          <a:chExt cx="0" cy="0"/>
        </a:xfrm>
      </p:grpSpPr>
      <p:sp>
        <p:nvSpPr>
          <p:cNvPr id="237" name="Google Shape;237;p10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10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lt1"/>
              </a:buClr>
              <a:buSzPts val="3200"/>
              <a:buChar char="•"/>
              <a:defRPr sz="3200"/>
            </a:lvl1pPr>
            <a:lvl2pPr marL="914400" lvl="1" indent="-406400" algn="l">
              <a:lnSpc>
                <a:spcPct val="90000"/>
              </a:lnSpc>
              <a:spcBef>
                <a:spcPts val="500"/>
              </a:spcBef>
              <a:spcAft>
                <a:spcPts val="0"/>
              </a:spcAft>
              <a:buClr>
                <a:schemeClr val="lt1"/>
              </a:buClr>
              <a:buSzPts val="2800"/>
              <a:buChar char="•"/>
              <a:defRPr sz="2800"/>
            </a:lvl2pPr>
            <a:lvl3pPr marL="1371600" lvl="2" indent="-381000" algn="l">
              <a:lnSpc>
                <a:spcPct val="90000"/>
              </a:lnSpc>
              <a:spcBef>
                <a:spcPts val="500"/>
              </a:spcBef>
              <a:spcAft>
                <a:spcPts val="0"/>
              </a:spcAft>
              <a:buClr>
                <a:schemeClr val="lt1"/>
              </a:buClr>
              <a:buSzPts val="2400"/>
              <a:buChar char="•"/>
              <a:defRPr sz="2400"/>
            </a:lvl3pPr>
            <a:lvl4pPr marL="1828800" lvl="3" indent="-355600" algn="l">
              <a:lnSpc>
                <a:spcPct val="90000"/>
              </a:lnSpc>
              <a:spcBef>
                <a:spcPts val="500"/>
              </a:spcBef>
              <a:spcAft>
                <a:spcPts val="0"/>
              </a:spcAft>
              <a:buClr>
                <a:schemeClr val="lt1"/>
              </a:buClr>
              <a:buSzPts val="2000"/>
              <a:buChar char="•"/>
              <a:defRPr sz="2000"/>
            </a:lvl4pPr>
            <a:lvl5pPr marL="2286000" lvl="4" indent="-355600" algn="l">
              <a:lnSpc>
                <a:spcPct val="90000"/>
              </a:lnSpc>
              <a:spcBef>
                <a:spcPts val="500"/>
              </a:spcBef>
              <a:spcAft>
                <a:spcPts val="0"/>
              </a:spcAft>
              <a:buClr>
                <a:schemeClr val="lt1"/>
              </a:buClr>
              <a:buSzPts val="2000"/>
              <a:buChar char="•"/>
              <a:defRPr sz="2000"/>
            </a:lvl5pPr>
            <a:lvl6pPr marL="2743200" lvl="5" indent="-355600" algn="l">
              <a:lnSpc>
                <a:spcPct val="90000"/>
              </a:lnSpc>
              <a:spcBef>
                <a:spcPts val="500"/>
              </a:spcBef>
              <a:spcAft>
                <a:spcPts val="0"/>
              </a:spcAft>
              <a:buClr>
                <a:schemeClr val="lt1"/>
              </a:buClr>
              <a:buSzPts val="2000"/>
              <a:buChar char="•"/>
              <a:defRPr sz="2000"/>
            </a:lvl6pPr>
            <a:lvl7pPr marL="3200400" lvl="6" indent="-355600" algn="l">
              <a:lnSpc>
                <a:spcPct val="90000"/>
              </a:lnSpc>
              <a:spcBef>
                <a:spcPts val="500"/>
              </a:spcBef>
              <a:spcAft>
                <a:spcPts val="0"/>
              </a:spcAft>
              <a:buClr>
                <a:schemeClr val="lt1"/>
              </a:buClr>
              <a:buSzPts val="2000"/>
              <a:buChar char="•"/>
              <a:defRPr sz="2000"/>
            </a:lvl7pPr>
            <a:lvl8pPr marL="3657600" lvl="7" indent="-355600" algn="l">
              <a:lnSpc>
                <a:spcPct val="90000"/>
              </a:lnSpc>
              <a:spcBef>
                <a:spcPts val="500"/>
              </a:spcBef>
              <a:spcAft>
                <a:spcPts val="0"/>
              </a:spcAft>
              <a:buClr>
                <a:schemeClr val="lt1"/>
              </a:buClr>
              <a:buSzPts val="2000"/>
              <a:buChar char="•"/>
              <a:defRPr sz="2000"/>
            </a:lvl8pPr>
            <a:lvl9pPr marL="4114800" lvl="8" indent="-355600" algn="l">
              <a:lnSpc>
                <a:spcPct val="90000"/>
              </a:lnSpc>
              <a:spcBef>
                <a:spcPts val="500"/>
              </a:spcBef>
              <a:spcAft>
                <a:spcPts val="0"/>
              </a:spcAft>
              <a:buClr>
                <a:schemeClr val="lt1"/>
              </a:buClr>
              <a:buSzPts val="2000"/>
              <a:buChar char="•"/>
              <a:defRPr sz="2000"/>
            </a:lvl9pPr>
          </a:lstStyle>
          <a:p>
            <a:endParaRPr/>
          </a:p>
        </p:txBody>
      </p:sp>
      <p:sp>
        <p:nvSpPr>
          <p:cNvPr id="239" name="Google Shape;239;p10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240" name="Google Shape;240;p10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1" name="Google Shape;241;p10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2" name="Google Shape;242;p10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49"/>
        <p:cNvGrpSpPr/>
        <p:nvPr/>
      </p:nvGrpSpPr>
      <p:grpSpPr>
        <a:xfrm>
          <a:off x="0" y="0"/>
          <a:ext cx="0" cy="0"/>
          <a:chOff x="0" y="0"/>
          <a:chExt cx="0" cy="0"/>
        </a:xfrm>
      </p:grpSpPr>
      <p:sp>
        <p:nvSpPr>
          <p:cNvPr id="250" name="Google Shape;250;p88"/>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1" name="Google Shape;251;p88"/>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52" name="Google Shape;252;p88"/>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53" name="Google Shape;253;p8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4" name="Google Shape;254;p8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5" name="Google Shape;255;p8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6"/>
        <p:cNvGrpSpPr/>
        <p:nvPr/>
      </p:nvGrpSpPr>
      <p:grpSpPr>
        <a:xfrm>
          <a:off x="0" y="0"/>
          <a:ext cx="0" cy="0"/>
          <a:chOff x="0" y="0"/>
          <a:chExt cx="0" cy="0"/>
        </a:xfrm>
      </p:grpSpPr>
      <p:sp>
        <p:nvSpPr>
          <p:cNvPr id="257" name="Google Shape;257;p10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8" name="Google Shape;258;p10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9" name="Google Shape;259;p10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60"/>
        <p:cNvGrpSpPr/>
        <p:nvPr/>
      </p:nvGrpSpPr>
      <p:grpSpPr>
        <a:xfrm>
          <a:off x="0" y="0"/>
          <a:ext cx="0" cy="0"/>
          <a:chOff x="0" y="0"/>
          <a:chExt cx="0" cy="0"/>
        </a:xfrm>
      </p:grpSpPr>
      <p:sp>
        <p:nvSpPr>
          <p:cNvPr id="261" name="Google Shape;261;p110"/>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2" name="Google Shape;262;p110"/>
          <p:cNvSpPr>
            <a:spLocks noGrp="1"/>
          </p:cNvSpPr>
          <p:nvPr>
            <p:ph type="pic" idx="2"/>
          </p:nvPr>
        </p:nvSpPr>
        <p:spPr>
          <a:xfrm>
            <a:off x="5183188" y="987425"/>
            <a:ext cx="6172200" cy="4873500"/>
          </a:xfrm>
          <a:prstGeom prst="rect">
            <a:avLst/>
          </a:prstGeom>
          <a:noFill/>
          <a:ln>
            <a:noFill/>
          </a:ln>
        </p:spPr>
      </p:sp>
      <p:sp>
        <p:nvSpPr>
          <p:cNvPr id="263" name="Google Shape;263;p110"/>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4" name="Google Shape;264;p1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5" name="Google Shape;265;p1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6" name="Google Shape;266;p1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7"/>
        <p:cNvGrpSpPr/>
        <p:nvPr/>
      </p:nvGrpSpPr>
      <p:grpSpPr>
        <a:xfrm>
          <a:off x="0" y="0"/>
          <a:ext cx="0" cy="0"/>
          <a:chOff x="0" y="0"/>
          <a:chExt cx="0" cy="0"/>
        </a:xfrm>
      </p:grpSpPr>
      <p:sp>
        <p:nvSpPr>
          <p:cNvPr id="268" name="Google Shape;268;p111"/>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9" name="Google Shape;269;p111"/>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70" name="Google Shape;270;p1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1" name="Google Shape;271;p1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2" name="Google Shape;272;p1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3"/>
        <p:cNvGrpSpPr/>
        <p:nvPr/>
      </p:nvGrpSpPr>
      <p:grpSpPr>
        <a:xfrm>
          <a:off x="0" y="0"/>
          <a:ext cx="0" cy="0"/>
          <a:chOff x="0" y="0"/>
          <a:chExt cx="0" cy="0"/>
        </a:xfrm>
      </p:grpSpPr>
      <p:sp>
        <p:nvSpPr>
          <p:cNvPr id="274" name="Google Shape;274;p1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5" name="Google Shape;275;p1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6" name="Google Shape;276;p1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7" name="Google Shape;277;p1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8" name="Google Shape;278;p1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79"/>
        <p:cNvGrpSpPr/>
        <p:nvPr/>
      </p:nvGrpSpPr>
      <p:grpSpPr>
        <a:xfrm>
          <a:off x="0" y="0"/>
          <a:ext cx="0" cy="0"/>
          <a:chOff x="0" y="0"/>
          <a:chExt cx="0" cy="0"/>
        </a:xfrm>
      </p:grpSpPr>
      <p:sp>
        <p:nvSpPr>
          <p:cNvPr id="280" name="Google Shape;280;p11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1" name="Google Shape;281;p11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82" name="Google Shape;282;p1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3" name="Google Shape;283;p1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4" name="Google Shape;284;p1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85"/>
        <p:cNvGrpSpPr/>
        <p:nvPr/>
      </p:nvGrpSpPr>
      <p:grpSpPr>
        <a:xfrm>
          <a:off x="0" y="0"/>
          <a:ext cx="0" cy="0"/>
          <a:chOff x="0" y="0"/>
          <a:chExt cx="0" cy="0"/>
        </a:xfrm>
      </p:grpSpPr>
      <p:sp>
        <p:nvSpPr>
          <p:cNvPr id="286" name="Google Shape;286;p11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7" name="Google Shape;287;p114"/>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8" name="Google Shape;288;p114"/>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9" name="Google Shape;289;p1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0" name="Google Shape;290;p1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1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92"/>
        <p:cNvGrpSpPr/>
        <p:nvPr/>
      </p:nvGrpSpPr>
      <p:grpSpPr>
        <a:xfrm>
          <a:off x="0" y="0"/>
          <a:ext cx="0" cy="0"/>
          <a:chOff x="0" y="0"/>
          <a:chExt cx="0" cy="0"/>
        </a:xfrm>
      </p:grpSpPr>
      <p:sp>
        <p:nvSpPr>
          <p:cNvPr id="293" name="Google Shape;293;p115"/>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4" name="Google Shape;294;p115"/>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5" name="Google Shape;295;p115"/>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6" name="Google Shape;296;p115"/>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7" name="Google Shape;297;p115"/>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8" name="Google Shape;298;p1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9" name="Google Shape;299;p1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0" name="Google Shape;300;p1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1"/>
        <p:cNvGrpSpPr/>
        <p:nvPr/>
      </p:nvGrpSpPr>
      <p:grpSpPr>
        <a:xfrm>
          <a:off x="0" y="0"/>
          <a:ext cx="0" cy="0"/>
          <a:chOff x="0" y="0"/>
          <a:chExt cx="0" cy="0"/>
        </a:xfrm>
      </p:grpSpPr>
      <p:sp>
        <p:nvSpPr>
          <p:cNvPr id="302" name="Google Shape;302;p11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3" name="Google Shape;303;p11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4" name="Google Shape;304;p11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5" name="Google Shape;305;p1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06"/>
        <p:cNvGrpSpPr/>
        <p:nvPr/>
      </p:nvGrpSpPr>
      <p:grpSpPr>
        <a:xfrm>
          <a:off x="0" y="0"/>
          <a:ext cx="0" cy="0"/>
          <a:chOff x="0" y="0"/>
          <a:chExt cx="0" cy="0"/>
        </a:xfrm>
      </p:grpSpPr>
      <p:sp>
        <p:nvSpPr>
          <p:cNvPr id="307" name="Google Shape;307;p1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8" name="Google Shape;308;p117"/>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9" name="Google Shape;309;p1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0" name="Google Shape;310;p1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1" name="Google Shape;311;p1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12"/>
        <p:cNvGrpSpPr/>
        <p:nvPr/>
      </p:nvGrpSpPr>
      <p:grpSpPr>
        <a:xfrm>
          <a:off x="0" y="0"/>
          <a:ext cx="0" cy="0"/>
          <a:chOff x="0" y="0"/>
          <a:chExt cx="0" cy="0"/>
        </a:xfrm>
      </p:grpSpPr>
      <p:sp>
        <p:nvSpPr>
          <p:cNvPr id="313" name="Google Shape;313;p118"/>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4" name="Google Shape;314;p118"/>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5" name="Google Shape;315;p11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6" name="Google Shape;316;p11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7" name="Google Shape;317;p1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638261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15"/>
        <p:cNvGrpSpPr/>
        <p:nvPr/>
      </p:nvGrpSpPr>
      <p:grpSpPr>
        <a:xfrm>
          <a:off x="0" y="0"/>
          <a:ext cx="0" cy="0"/>
          <a:chOff x="0" y="0"/>
          <a:chExt cx="0" cy="0"/>
        </a:xfrm>
      </p:grpSpPr>
      <p:sp>
        <p:nvSpPr>
          <p:cNvPr id="16" name="Google Shape;1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71936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22"/>
        <p:cNvGrpSpPr/>
        <p:nvPr/>
      </p:nvGrpSpPr>
      <p:grpSpPr>
        <a:xfrm>
          <a:off x="0" y="0"/>
          <a:ext cx="0" cy="0"/>
          <a:chOff x="0" y="0"/>
          <a:chExt cx="0" cy="0"/>
        </a:xfrm>
      </p:grpSpPr>
      <p:sp>
        <p:nvSpPr>
          <p:cNvPr id="23" name="Google Shape;23;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2"/>
          <p:cNvSpPr>
            <a:spLocks noGrp="1"/>
          </p:cNvSpPr>
          <p:nvPr>
            <p:ph type="pic" idx="2"/>
          </p:nvPr>
        </p:nvSpPr>
        <p:spPr>
          <a:xfrm>
            <a:off x="5183188" y="987425"/>
            <a:ext cx="6172200" cy="4873625"/>
          </a:xfrm>
          <a:prstGeom prst="rect">
            <a:avLst/>
          </a:prstGeom>
          <a:noFill/>
          <a:ln>
            <a:noFill/>
          </a:ln>
        </p:spPr>
      </p:sp>
      <p:sp>
        <p:nvSpPr>
          <p:cNvPr id="25" name="Google Shape;25;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 name="Google Shape;26;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78199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624006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6707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41"/>
        <p:cNvGrpSpPr/>
        <p:nvPr/>
      </p:nvGrpSpPr>
      <p:grpSpPr>
        <a:xfrm>
          <a:off x="0" y="0"/>
          <a:ext cx="0" cy="0"/>
          <a:chOff x="0" y="0"/>
          <a:chExt cx="0" cy="0"/>
        </a:xfrm>
      </p:grpSpPr>
      <p:sp>
        <p:nvSpPr>
          <p:cNvPr id="42" name="Google Shape;4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7577255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47"/>
        <p:cNvGrpSpPr/>
        <p:nvPr/>
      </p:nvGrpSpPr>
      <p:grpSpPr>
        <a:xfrm>
          <a:off x="0" y="0"/>
          <a:ext cx="0" cy="0"/>
          <a:chOff x="0" y="0"/>
          <a:chExt cx="0" cy="0"/>
        </a:xfrm>
      </p:grpSpPr>
      <p:sp>
        <p:nvSpPr>
          <p:cNvPr id="48" name="Google Shape;48;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436779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54"/>
        <p:cNvGrpSpPr/>
        <p:nvPr/>
      </p:nvGrpSpPr>
      <p:grpSpPr>
        <a:xfrm>
          <a:off x="0" y="0"/>
          <a:ext cx="0" cy="0"/>
          <a:chOff x="0" y="0"/>
          <a:chExt cx="0" cy="0"/>
        </a:xfrm>
      </p:grpSpPr>
      <p:sp>
        <p:nvSpPr>
          <p:cNvPr id="55" name="Google Shape;55;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507417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63"/>
        <p:cNvGrpSpPr/>
        <p:nvPr/>
      </p:nvGrpSpPr>
      <p:grpSpPr>
        <a:xfrm>
          <a:off x="0" y="0"/>
          <a:ext cx="0" cy="0"/>
          <a:chOff x="0" y="0"/>
          <a:chExt cx="0" cy="0"/>
        </a:xfrm>
      </p:grpSpPr>
      <p:sp>
        <p:nvSpPr>
          <p:cNvPr id="64" name="Google Shape;64;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317967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8"/>
        <p:cNvGrpSpPr/>
        <p:nvPr/>
      </p:nvGrpSpPr>
      <p:grpSpPr>
        <a:xfrm>
          <a:off x="0" y="0"/>
          <a:ext cx="0" cy="0"/>
          <a:chOff x="0" y="0"/>
          <a:chExt cx="0" cy="0"/>
        </a:xfrm>
      </p:grpSpPr>
      <p:sp>
        <p:nvSpPr>
          <p:cNvPr id="69" name="Google Shape;6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496478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4"/>
        <p:cNvGrpSpPr/>
        <p:nvPr/>
      </p:nvGrpSpPr>
      <p:grpSpPr>
        <a:xfrm>
          <a:off x="0" y="0"/>
          <a:ext cx="0" cy="0"/>
          <a:chOff x="0" y="0"/>
          <a:chExt cx="0" cy="0"/>
        </a:xfrm>
      </p:grpSpPr>
      <p:sp>
        <p:nvSpPr>
          <p:cNvPr id="75" name="Google Shape;75;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9937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4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4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4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4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9"/>
        <p:cNvGrpSpPr/>
        <p:nvPr/>
      </p:nvGrpSpPr>
      <p:grpSpPr>
        <a:xfrm>
          <a:off x="0" y="0"/>
          <a:ext cx="0" cy="0"/>
          <a:chOff x="0" y="0"/>
          <a:chExt cx="0" cy="0"/>
        </a:xfrm>
      </p:grpSpPr>
      <p:sp>
        <p:nvSpPr>
          <p:cNvPr id="50" name="Google Shape;50;p5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50"/>
          <p:cNvSpPr>
            <a:spLocks noGrp="1"/>
          </p:cNvSpPr>
          <p:nvPr>
            <p:ph type="pic" idx="2"/>
          </p:nvPr>
        </p:nvSpPr>
        <p:spPr>
          <a:xfrm>
            <a:off x="5183188" y="987425"/>
            <a:ext cx="6172200" cy="4873625"/>
          </a:xfrm>
          <a:prstGeom prst="rect">
            <a:avLst/>
          </a:prstGeom>
          <a:noFill/>
          <a:ln>
            <a:noFill/>
          </a:ln>
        </p:spPr>
      </p:sp>
      <p:sp>
        <p:nvSpPr>
          <p:cNvPr id="52" name="Google Shape;52;p5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3" name="Google Shape;53;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6"/>
        <p:cNvGrpSpPr/>
        <p:nvPr/>
      </p:nvGrpSpPr>
      <p:grpSpPr>
        <a:xfrm>
          <a:off x="0" y="0"/>
          <a:ext cx="0" cy="0"/>
          <a:chOff x="0" y="0"/>
          <a:chExt cx="0" cy="0"/>
        </a:xfrm>
      </p:grpSpPr>
      <p:sp>
        <p:nvSpPr>
          <p:cNvPr id="57" name="Google Shape;57;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5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2"/>
        <p:cNvGrpSpPr/>
        <p:nvPr/>
      </p:nvGrpSpPr>
      <p:grpSpPr>
        <a:xfrm>
          <a:off x="0" y="0"/>
          <a:ext cx="0" cy="0"/>
          <a:chOff x="0" y="0"/>
          <a:chExt cx="0" cy="0"/>
        </a:xfrm>
      </p:grpSpPr>
      <p:sp>
        <p:nvSpPr>
          <p:cNvPr id="63" name="Google Shape;63;p5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5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8"/>
        <p:cNvGrpSpPr/>
        <p:nvPr/>
      </p:nvGrpSpPr>
      <p:grpSpPr>
        <a:xfrm>
          <a:off x="0" y="0"/>
          <a:ext cx="0" cy="0"/>
          <a:chOff x="0" y="0"/>
          <a:chExt cx="0" cy="0"/>
        </a:xfrm>
      </p:grpSpPr>
      <p:sp>
        <p:nvSpPr>
          <p:cNvPr id="69" name="Google Shape;69;p4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0" name="Google Shape;70;p45"/>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1" name="Google Shape;71;p4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72" name="Google Shape;72;p4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73" name="Google Shape;73;p4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3"/>
        <p:cNvGrpSpPr/>
        <p:nvPr/>
      </p:nvGrpSpPr>
      <p:grpSpPr>
        <a:xfrm>
          <a:off x="0" y="0"/>
          <a:ext cx="0" cy="0"/>
          <a:chOff x="0" y="0"/>
          <a:chExt cx="0" cy="0"/>
        </a:xfrm>
      </p:grpSpPr>
      <p:sp>
        <p:nvSpPr>
          <p:cNvPr id="144" name="Google Shape;144;p8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145" name="Google Shape;145;p8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146" name="Google Shape;146;p8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47" name="Google Shape;147;p8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48" name="Google Shape;148;p8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18"/>
        <p:cNvGrpSpPr/>
        <p:nvPr/>
      </p:nvGrpSpPr>
      <p:grpSpPr>
        <a:xfrm>
          <a:off x="0" y="0"/>
          <a:ext cx="0" cy="0"/>
          <a:chOff x="0" y="0"/>
          <a:chExt cx="0" cy="0"/>
        </a:xfrm>
      </p:grpSpPr>
      <p:sp>
        <p:nvSpPr>
          <p:cNvPr id="219" name="Google Shape;219;p8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0" name="Google Shape;220;p8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221" name="Google Shape;221;p8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222" name="Google Shape;222;p8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223" name="Google Shape;223;p8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3"/>
        <p:cNvGrpSpPr/>
        <p:nvPr/>
      </p:nvGrpSpPr>
      <p:grpSpPr>
        <a:xfrm>
          <a:off x="0" y="0"/>
          <a:ext cx="0" cy="0"/>
          <a:chOff x="0" y="0"/>
          <a:chExt cx="0" cy="0"/>
        </a:xfrm>
      </p:grpSpPr>
      <p:sp>
        <p:nvSpPr>
          <p:cNvPr id="244" name="Google Shape;244;p8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45" name="Google Shape;245;p8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6" name="Google Shape;246;p8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47" name="Google Shape;247;p8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48" name="Google Shape;248;p8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39059202"/>
      </p:ext>
    </p:extLst>
  </p:cSld>
  <p:clrMap bg1="lt1" tx1="dk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p1"/>
          <p:cNvPicPr preferRelativeResize="0"/>
          <p:nvPr/>
        </p:nvPicPr>
        <p:blipFill rotWithShape="1">
          <a:blip r:embed="rId3">
            <a:alphaModFix/>
          </a:blip>
          <a:srcRect l="10071" t="12570" r="9870" b="12601"/>
          <a:stretch/>
        </p:blipFill>
        <p:spPr>
          <a:xfrm>
            <a:off x="3410904" y="358351"/>
            <a:ext cx="4593330" cy="3975614"/>
          </a:xfrm>
          <a:prstGeom prst="rect">
            <a:avLst/>
          </a:prstGeom>
          <a:noFill/>
          <a:ln>
            <a:noFill/>
          </a:ln>
        </p:spPr>
      </p:pic>
      <p:sp>
        <p:nvSpPr>
          <p:cNvPr id="160" name="Google Shape;160;p1"/>
          <p:cNvSpPr txBox="1"/>
          <p:nvPr/>
        </p:nvSpPr>
        <p:spPr>
          <a:xfrm>
            <a:off x="-86497" y="4611054"/>
            <a:ext cx="12001500" cy="839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800" b="0" i="0" u="none" strike="noStrike" cap="none" dirty="0">
                <a:solidFill>
                  <a:schemeClr val="dk1"/>
                </a:solidFill>
                <a:latin typeface="Proxima Nova"/>
                <a:ea typeface="Proxima Nova"/>
                <a:cs typeface="Proxima Nova"/>
                <a:sym typeface="Proxima Nova"/>
              </a:rPr>
              <a:t>Lesson 2 : Becoming One Through Effective Communication</a:t>
            </a:r>
            <a:endParaRPr lang="en-US" sz="2800" dirty="0">
              <a:solidFill>
                <a:schemeClr val="dk1"/>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2300"/>
              <a:buFont typeface="Arial"/>
              <a:buNone/>
            </a:pPr>
            <a:endParaRPr lang="en-US" sz="2200" b="0" i="0" u="none" strike="noStrike" cap="none" dirty="0">
              <a:solidFill>
                <a:schemeClr val="dk1"/>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2300"/>
              <a:buFont typeface="Arial"/>
              <a:buNone/>
            </a:pPr>
            <a:r>
              <a:rPr lang="en-US" sz="2200" dirty="0">
                <a:solidFill>
                  <a:schemeClr val="dk1"/>
                </a:solidFill>
                <a:latin typeface="Proxima Nova"/>
                <a:ea typeface="Proxima Nova"/>
                <a:cs typeface="Proxima Nova"/>
                <a:sym typeface="Proxima Nova"/>
              </a:rPr>
              <a:t>Please turn on your cameras and rename your Zoom ID </a:t>
            </a:r>
          </a:p>
          <a:p>
            <a:pPr marL="0" marR="0" lvl="0" indent="0" algn="ctr" rtl="0">
              <a:lnSpc>
                <a:spcPct val="100000"/>
              </a:lnSpc>
              <a:spcBef>
                <a:spcPts val="0"/>
              </a:spcBef>
              <a:spcAft>
                <a:spcPts val="0"/>
              </a:spcAft>
              <a:buClr>
                <a:srgbClr val="000000"/>
              </a:buClr>
              <a:buSzPts val="2300"/>
              <a:buFont typeface="Arial"/>
              <a:buNone/>
            </a:pPr>
            <a:r>
              <a:rPr lang="en-US" sz="2200" dirty="0">
                <a:solidFill>
                  <a:schemeClr val="dk1"/>
                </a:solidFill>
                <a:latin typeface="Proxima Nova"/>
                <a:ea typeface="Proxima Nova"/>
                <a:cs typeface="Proxima Nova"/>
                <a:sym typeface="Proxima Nova"/>
              </a:rPr>
              <a:t>to include both of your first names. </a:t>
            </a:r>
            <a:endParaRPr sz="2200" b="0" i="0" u="none" strike="noStrike" cap="none" dirty="0">
              <a:solidFill>
                <a:schemeClr val="dk1"/>
              </a:solidFill>
              <a:latin typeface="Proxima Nova"/>
              <a:ea typeface="Proxima Nova"/>
              <a:cs typeface="Proxima Nova"/>
              <a:sym typeface="Proxima Nova"/>
            </a:endParaRPr>
          </a:p>
        </p:txBody>
      </p:sp>
      <p:cxnSp>
        <p:nvCxnSpPr>
          <p:cNvPr id="161" name="Google Shape;161;p1"/>
          <p:cNvCxnSpPr/>
          <p:nvPr/>
        </p:nvCxnSpPr>
        <p:spPr>
          <a:xfrm>
            <a:off x="2552919" y="4350016"/>
            <a:ext cx="6309300" cy="0"/>
          </a:xfrm>
          <a:prstGeom prst="straightConnector1">
            <a:avLst/>
          </a:prstGeom>
          <a:noFill/>
          <a:ln w="19050" cap="flat" cmpd="sng">
            <a:solidFill>
              <a:srgbClr val="D09D5C"/>
            </a:solidFill>
            <a:prstDash val="solid"/>
            <a:miter lim="800000"/>
            <a:headEnd type="none" w="sm" len="sm"/>
            <a:tailEnd type="none" w="sm" len="sm"/>
          </a:ln>
        </p:spPr>
      </p:cxnSp>
    </p:spTree>
    <p:extLst>
      <p:ext uri="{BB962C8B-B14F-4D97-AF65-F5344CB8AC3E}">
        <p14:creationId xmlns:p14="http://schemas.microsoft.com/office/powerpoint/2010/main" val="1920844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n-US" sz="1500" b="0" i="0" u="none" strike="noStrike" kern="0" cap="none" spc="0" normalizeH="0" baseline="0" noProof="0">
                <a:ln>
                  <a:noFill/>
                </a:ln>
                <a:solidFill>
                  <a:srgbClr val="000000"/>
                </a:solidFill>
                <a:effectLst/>
                <a:uLnTx/>
                <a:uFillTx/>
                <a:latin typeface="Arial"/>
                <a:ea typeface="Arial"/>
                <a:cs typeface="Arial"/>
                <a:sym typeface="Arial"/>
              </a:rPr>
              <a:t> </a:t>
            </a: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3"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389" name="Google Shape;389;geb649bb703_0_415"/>
          <p:cNvSpPr txBox="1"/>
          <p:nvPr/>
        </p:nvSpPr>
        <p:spPr>
          <a:xfrm>
            <a:off x="3199545" y="1260845"/>
            <a:ext cx="5792910" cy="66595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
        <p:nvSpPr>
          <p:cNvPr id="390" name="Google Shape;390;geb649bb703_0_415"/>
          <p:cNvSpPr/>
          <p:nvPr/>
        </p:nvSpPr>
        <p:spPr>
          <a:xfrm>
            <a:off x="3718560" y="59285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900"/>
              <a:buFont typeface="Calibri"/>
              <a:buNone/>
              <a:tabLst/>
              <a:defRPr/>
            </a:pPr>
            <a:endParaRPr kumimoji="0" sz="19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1" name="Google Shape;391;geb649bb703_0_415"/>
          <p:cNvSpPr/>
          <p:nvPr/>
        </p:nvSpPr>
        <p:spPr>
          <a:xfrm>
            <a:off x="3718560" y="63240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900"/>
              <a:buFont typeface="Calibri"/>
              <a:buNone/>
              <a:tabLst/>
              <a:defRPr/>
            </a:pPr>
            <a:endParaRPr kumimoji="0" sz="19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2" name="Google Shape;392;geb649bb703_0_415"/>
          <p:cNvSpPr txBox="1"/>
          <p:nvPr/>
        </p:nvSpPr>
        <p:spPr>
          <a:xfrm>
            <a:off x="1802606" y="1353188"/>
            <a:ext cx="8586787" cy="3168661"/>
          </a:xfrm>
          <a:prstGeom prst="rect">
            <a:avLst/>
          </a:prstGeom>
          <a:noFill/>
          <a:ln>
            <a:noFill/>
          </a:ln>
        </p:spPr>
        <p:txBody>
          <a:bodyPr spcFirstLastPara="1" wrap="square" lIns="91425" tIns="45700" rIns="91425" bIns="45700" anchor="ctr" anchorCtr="0">
            <a:noAutofit/>
          </a:bodyPr>
          <a:lstStyle/>
          <a:p>
            <a:pPr algn="ctr">
              <a:lnSpc>
                <a:spcPct val="115000"/>
              </a:lnSpc>
            </a:pPr>
            <a:endParaRPr lang="en-US" sz="2400" b="1" dirty="0">
              <a:latin typeface="Calibri" panose="020F0502020204030204" pitchFamily="34" charset="0"/>
              <a:ea typeface="Calibri" panose="020F0502020204030204" pitchFamily="34" charset="0"/>
            </a:endParaRPr>
          </a:p>
          <a:p>
            <a:pPr algn="ctr">
              <a:lnSpc>
                <a:spcPct val="115000"/>
              </a:lnSpc>
            </a:pPr>
            <a:r>
              <a:rPr lang="en-US" sz="2400" b="1" dirty="0">
                <a:latin typeface="Calibri" panose="020F0502020204030204" pitchFamily="34" charset="0"/>
                <a:ea typeface="Calibri" panose="020F0502020204030204" pitchFamily="34" charset="0"/>
              </a:rPr>
              <a:t>Couple Conversation: Deep Listening Activity</a:t>
            </a:r>
            <a:endParaRPr lang="en-US" sz="2000" dirty="0">
              <a:latin typeface="Calibri" panose="020F0502020204030204" pitchFamily="34" charset="0"/>
              <a:ea typeface="Calibri" panose="020F0502020204030204" pitchFamily="34" charset="0"/>
            </a:endParaRPr>
          </a:p>
          <a:p>
            <a:pPr algn="ctr">
              <a:lnSpc>
                <a:spcPct val="115000"/>
              </a:lnSpc>
            </a:pPr>
            <a:endParaRPr lang="en-US" sz="2000" dirty="0">
              <a:latin typeface="Calibri" panose="020F0502020204030204" pitchFamily="34" charset="0"/>
              <a:ea typeface="Calibri" panose="020F0502020204030204" pitchFamily="34" charset="0"/>
            </a:endParaRPr>
          </a:p>
          <a:p>
            <a:pPr algn="ctr">
              <a:lnSpc>
                <a:spcPct val="115000"/>
              </a:lnSpc>
            </a:pPr>
            <a:r>
              <a:rPr lang="en-US" sz="2000" dirty="0">
                <a:latin typeface="Calibri" panose="020F0502020204030204" pitchFamily="34" charset="0"/>
                <a:ea typeface="Calibri" panose="020F0502020204030204" pitchFamily="34" charset="0"/>
              </a:rPr>
              <a:t>Each of you think of a time you were really excited about something (an achievement at work, an interesting school project, a funny story from when you were younger, etc.). Take about 4 minutes to talk about that – women speak first; men practice deep listening. Then after about 4 minutes, switch roles – men speak and women practice deep listening.</a:t>
            </a:r>
          </a:p>
          <a:p>
            <a:pPr algn="ctr">
              <a:lnSpc>
                <a:spcPct val="115000"/>
              </a:lnSpc>
            </a:pPr>
            <a:r>
              <a:rPr lang="en-US" sz="2000" dirty="0">
                <a:latin typeface="Calibri" panose="020F0502020204030204" pitchFamily="34" charset="0"/>
                <a:ea typeface="Calibri" panose="020F0502020204030204" pitchFamily="34" charset="0"/>
              </a:rPr>
              <a:t>As your partner shares her/his experience, practice deep listening with the skills below.  After you have both taken a turn as speaker, discuss together how many of the skills each of you successfully practiced. </a:t>
            </a:r>
          </a:p>
          <a:p>
            <a:pPr algn="ctr">
              <a:lnSpc>
                <a:spcPct val="115000"/>
              </a:lnSpc>
            </a:pPr>
            <a:endParaRPr lang="en-US" sz="2000" b="1" dirty="0">
              <a:latin typeface="Calibri" panose="020F0502020204030204" pitchFamily="34" charset="0"/>
              <a:ea typeface="Calibri" panose="020F0502020204030204" pitchFamily="34" charset="0"/>
            </a:endParaRPr>
          </a:p>
          <a:p>
            <a:pPr algn="ctr">
              <a:lnSpc>
                <a:spcPct val="115000"/>
              </a:lnSpc>
            </a:pPr>
            <a:r>
              <a:rPr lang="en-US" sz="2000" b="1" dirty="0">
                <a:latin typeface="Calibri" panose="020F0502020204030204" pitchFamily="34" charset="0"/>
                <a:ea typeface="Calibri" panose="020F0502020204030204" pitchFamily="34" charset="0"/>
              </a:rPr>
              <a:t>Deep listening skills:</a:t>
            </a:r>
          </a:p>
          <a:p>
            <a:pPr lvl="0" algn="ctr">
              <a:lnSpc>
                <a:spcPct val="115000"/>
              </a:lnSpc>
            </a:pPr>
            <a:r>
              <a:rPr lang="en-US" sz="2000" dirty="0">
                <a:latin typeface="Calibri" panose="020F0502020204030204" pitchFamily="34" charset="0"/>
                <a:ea typeface="Calibri" panose="020F0502020204030204" pitchFamily="34" charset="0"/>
              </a:rPr>
              <a:t>Turn on silent mode		Be an active listener</a:t>
            </a:r>
          </a:p>
          <a:p>
            <a:pPr lvl="0" algn="ctr">
              <a:lnSpc>
                <a:spcPct val="115000"/>
              </a:lnSpc>
            </a:pPr>
            <a:r>
              <a:rPr lang="en-US" sz="2000" dirty="0">
                <a:latin typeface="Calibri" panose="020F0502020204030204" pitchFamily="34" charset="0"/>
                <a:ea typeface="Calibri" panose="020F0502020204030204" pitchFamily="34" charset="0"/>
              </a:rPr>
              <a:t>Be a focused listener 		Be an active listener </a:t>
            </a:r>
          </a:p>
          <a:p>
            <a:pPr lvl="0">
              <a:lnSpc>
                <a:spcPct val="115000"/>
              </a:lnSpc>
            </a:pPr>
            <a:r>
              <a:rPr lang="en-US" sz="2000" dirty="0">
                <a:latin typeface="Calibri" panose="020F0502020204030204" pitchFamily="34" charset="0"/>
                <a:ea typeface="Calibri" panose="020F0502020204030204" pitchFamily="34" charset="0"/>
              </a:rPr>
              <a:t>     	       Be a patient listener	       	       Be an empathetic listener </a:t>
            </a:r>
          </a:p>
          <a:p>
            <a:pPr lvl="0" algn="ctr">
              <a:lnSpc>
                <a:spcPct val="115000"/>
              </a:lnSpc>
            </a:pPr>
            <a:r>
              <a:rPr lang="en-US" sz="2000" b="1" dirty="0">
                <a:latin typeface="Calibri" panose="020F0502020204030204" pitchFamily="34" charset="0"/>
                <a:ea typeface="Calibri" panose="020F0502020204030204" pitchFamily="34" charset="0"/>
              </a:rPr>
              <a:t>Speaker skill:</a:t>
            </a:r>
            <a:endParaRPr lang="en-US" sz="2000" dirty="0">
              <a:latin typeface="Calibri" panose="020F0502020204030204" pitchFamily="34" charset="0"/>
              <a:ea typeface="Calibri" panose="020F0502020204030204" pitchFamily="34" charset="0"/>
            </a:endParaRPr>
          </a:p>
          <a:p>
            <a:pPr lvl="0" algn="ctr">
              <a:lnSpc>
                <a:spcPct val="115000"/>
              </a:lnSpc>
            </a:pPr>
            <a:r>
              <a:rPr lang="en-US" sz="2000" dirty="0">
                <a:latin typeface="Calibri" panose="020F0502020204030204" pitchFamily="34" charset="0"/>
                <a:ea typeface="Calibri" panose="020F0502020204030204" pitchFamily="34" charset="0"/>
              </a:rPr>
              <a:t>Don’t go on and on and on.</a:t>
            </a:r>
            <a:endParaRPr kumimoji="0" lang="en-US" sz="20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2414589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5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96" name="Google Shape;396;p5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7" name="Google Shape;397;p5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8" name="Google Shape;398;p53"/>
          <p:cNvSpPr/>
          <p:nvPr/>
        </p:nvSpPr>
        <p:spPr>
          <a:xfrm rot="10800000" flipH="1">
            <a:off x="5200789" y="398753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9" name="Google Shape;399;p5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0" name="Google Shape;400;p53"/>
          <p:cNvSpPr txBox="1">
            <a:spLocks noGrp="1"/>
          </p:cNvSpPr>
          <p:nvPr>
            <p:ph type="title"/>
          </p:nvPr>
        </p:nvSpPr>
        <p:spPr>
          <a:xfrm>
            <a:off x="2474824" y="234940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Managing Conflict</a:t>
            </a:r>
            <a:endParaRPr sz="6000" dirty="0">
              <a:latin typeface="Proxima Nova"/>
              <a:ea typeface="Proxima Nova"/>
              <a:cs typeface="Proxima Nova"/>
              <a:sym typeface="Proxima Nov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4"/>
        <p:cNvGrpSpPr/>
        <p:nvPr/>
      </p:nvGrpSpPr>
      <p:grpSpPr>
        <a:xfrm>
          <a:off x="0" y="0"/>
          <a:ext cx="0" cy="0"/>
          <a:chOff x="0" y="0"/>
          <a:chExt cx="0" cy="0"/>
        </a:xfrm>
      </p:grpSpPr>
      <p:sp>
        <p:nvSpPr>
          <p:cNvPr id="405" name="Google Shape;405;p54"/>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 name="Google Shape;406;p54"/>
          <p:cNvSpPr txBox="1">
            <a:spLocks noGrp="1"/>
          </p:cNvSpPr>
          <p:nvPr>
            <p:ph type="body" idx="2"/>
          </p:nvPr>
        </p:nvSpPr>
        <p:spPr>
          <a:xfrm>
            <a:off x="2431097" y="2005114"/>
            <a:ext cx="7326406"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3600" b="1" dirty="0">
                <a:solidFill>
                  <a:schemeClr val="dk1"/>
                </a:solidFill>
                <a:latin typeface="Calibri"/>
                <a:ea typeface="Calibri"/>
                <a:cs typeface="Calibri"/>
                <a:sym typeface="Calibri"/>
              </a:rPr>
              <a:t>Having conflicts is not the problem</a:t>
            </a:r>
            <a:r>
              <a:rPr lang="en-US" sz="3600" dirty="0">
                <a:solidFill>
                  <a:schemeClr val="dk1"/>
                </a:solidFill>
                <a:latin typeface="Calibri"/>
                <a:ea typeface="Calibri"/>
                <a:cs typeface="Calibri"/>
                <a:sym typeface="Calibri"/>
              </a:rPr>
              <a:t>. They are natural. The problem is </a:t>
            </a:r>
            <a:r>
              <a:rPr lang="en-US" sz="3600" b="1" dirty="0">
                <a:solidFill>
                  <a:schemeClr val="dk1"/>
                </a:solidFill>
                <a:latin typeface="Calibri"/>
                <a:ea typeface="Calibri"/>
                <a:cs typeface="Calibri"/>
                <a:sym typeface="Calibri"/>
              </a:rPr>
              <a:t>when we don’t handle the conflict well </a:t>
            </a:r>
            <a:r>
              <a:rPr lang="en-US" sz="3600" dirty="0"/>
              <a:t>and</a:t>
            </a:r>
            <a:r>
              <a:rPr lang="en-US" sz="3600" b="1" dirty="0"/>
              <a:t> </a:t>
            </a:r>
            <a:r>
              <a:rPr lang="en-US" sz="3600" dirty="0">
                <a:solidFill>
                  <a:schemeClr val="dk1"/>
                </a:solidFill>
                <a:latin typeface="Calibri"/>
                <a:ea typeface="Calibri"/>
                <a:cs typeface="Calibri"/>
                <a:sym typeface="Calibri"/>
              </a:rPr>
              <a:t>we harm the relationship.</a:t>
            </a:r>
            <a:endParaRPr sz="2000" dirty="0">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0"/>
        <p:cNvGrpSpPr/>
        <p:nvPr/>
      </p:nvGrpSpPr>
      <p:grpSpPr>
        <a:xfrm>
          <a:off x="0" y="0"/>
          <a:ext cx="0" cy="0"/>
          <a:chOff x="0" y="0"/>
          <a:chExt cx="0" cy="0"/>
        </a:xfrm>
      </p:grpSpPr>
      <p:sp>
        <p:nvSpPr>
          <p:cNvPr id="411" name="Google Shape;411;p55"/>
          <p:cNvSpPr/>
          <p:nvPr/>
        </p:nvSpPr>
        <p:spPr>
          <a:xfrm>
            <a:off x="480150" y="1363350"/>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2" name="Google Shape;412;p55"/>
          <p:cNvSpPr/>
          <p:nvPr/>
        </p:nvSpPr>
        <p:spPr>
          <a:xfrm rot="5400000">
            <a:off x="3681270" y="3393685"/>
            <a:ext cx="3427215" cy="67057"/>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13" name="Google Shape;413;p55"/>
          <p:cNvSpPr txBox="1"/>
          <p:nvPr/>
        </p:nvSpPr>
        <p:spPr>
          <a:xfrm>
            <a:off x="225201" y="2930827"/>
            <a:ext cx="5069091" cy="992771"/>
          </a:xfrm>
          <a:prstGeom prst="rect">
            <a:avLst/>
          </a:prstGeom>
          <a:noFill/>
          <a:ln>
            <a:noFill/>
          </a:ln>
        </p:spPr>
        <p:txBody>
          <a:bodyPr spcFirstLastPara="1" wrap="square" lIns="91425" tIns="45700" rIns="91425" bIns="45700" anchor="b" anchorCtr="0">
            <a:noAutofit/>
          </a:bodyPr>
          <a:lstStyle/>
          <a:p>
            <a:pPr marL="457200" marR="0" lvl="0" indent="0" algn="ctr" rtl="0">
              <a:lnSpc>
                <a:spcPct val="90000"/>
              </a:lnSpc>
              <a:spcBef>
                <a:spcPts val="0"/>
              </a:spcBef>
              <a:spcAft>
                <a:spcPts val="0"/>
              </a:spcAft>
              <a:buClr>
                <a:schemeClr val="dk1"/>
              </a:buClr>
              <a:buSzPts val="1800"/>
              <a:buFont typeface="Calibri"/>
              <a:buNone/>
            </a:pPr>
            <a:r>
              <a:rPr lang="en-US" sz="3200" b="0" i="1" u="none" strike="noStrike" cap="none">
                <a:solidFill>
                  <a:srgbClr val="000000"/>
                </a:solidFill>
                <a:latin typeface="Proxima Nova"/>
                <a:ea typeface="Proxima Nova"/>
                <a:cs typeface="Proxima Nova"/>
                <a:sym typeface="Proxima Nova"/>
              </a:rPr>
              <a:t>Principles and Skills for</a:t>
            </a:r>
            <a:r>
              <a:rPr lang="en-US" sz="3600" b="0" i="0" u="none" strike="noStrike" cap="none">
                <a:solidFill>
                  <a:srgbClr val="000000"/>
                </a:solidFill>
                <a:latin typeface="Proxima Nova"/>
                <a:ea typeface="Proxima Nova"/>
                <a:cs typeface="Proxima Nova"/>
                <a:sym typeface="Proxima Nova"/>
              </a:rPr>
              <a:t> Managing Conflict </a:t>
            </a:r>
            <a:endParaRPr/>
          </a:p>
        </p:txBody>
      </p:sp>
      <p:sp>
        <p:nvSpPr>
          <p:cNvPr id="414" name="Google Shape;414;p55"/>
          <p:cNvSpPr txBox="1"/>
          <p:nvPr/>
        </p:nvSpPr>
        <p:spPr>
          <a:xfrm>
            <a:off x="5549241" y="1363350"/>
            <a:ext cx="6095552" cy="4356394"/>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Stay on the same team</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Be courageous and considerate</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Start softly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Avoid contempt</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Take a timeout when needed</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Never resort to violence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56"/>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20" name="Google Shape;420;p56"/>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1" name="Google Shape;421;p56"/>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2" name="Google Shape;422;p56"/>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3" name="Google Shape;423;p5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24" name="Google Shape;424;p56"/>
          <p:cNvSpPr txBox="1">
            <a:spLocks noGrp="1"/>
          </p:cNvSpPr>
          <p:nvPr>
            <p:ph type="title"/>
          </p:nvPr>
        </p:nvSpPr>
        <p:spPr>
          <a:xfrm>
            <a:off x="2474824" y="234940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The Same Team</a:t>
            </a:r>
            <a:endParaRPr sz="6000">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5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57"/>
          <p:cNvSpPr txBox="1">
            <a:spLocks noGrp="1"/>
          </p:cNvSpPr>
          <p:nvPr>
            <p:ph type="title"/>
          </p:nvPr>
        </p:nvSpPr>
        <p:spPr>
          <a:xfrm>
            <a:off x="0" y="2335616"/>
            <a:ext cx="6618791"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3600" i="1">
                <a:latin typeface="Proxima Nova"/>
                <a:ea typeface="Proxima Nova"/>
                <a:cs typeface="Proxima Nova"/>
                <a:sym typeface="Proxima Nova"/>
              </a:rPr>
              <a:t>Benefits of </a:t>
            </a:r>
            <a:br>
              <a:rPr lang="en-US" sz="3600" i="1">
                <a:latin typeface="Proxima Nova"/>
                <a:ea typeface="Proxima Nova"/>
                <a:cs typeface="Proxima Nova"/>
                <a:sym typeface="Proxima Nova"/>
              </a:rPr>
            </a:br>
            <a:r>
              <a:rPr lang="en-US" sz="3600">
                <a:latin typeface="Proxima Nova"/>
                <a:ea typeface="Proxima Nova"/>
                <a:cs typeface="Proxima Nova"/>
                <a:sym typeface="Proxima Nova"/>
              </a:rPr>
              <a:t>Staying on the Same Team</a:t>
            </a:r>
            <a:endParaRPr sz="3600">
              <a:latin typeface="Proxima Nova"/>
              <a:ea typeface="Proxima Nova"/>
              <a:cs typeface="Proxima Nova"/>
              <a:sym typeface="Proxima Nova"/>
            </a:endParaRPr>
          </a:p>
        </p:txBody>
      </p:sp>
      <p:sp>
        <p:nvSpPr>
          <p:cNvPr id="431" name="Google Shape;431;p5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32" name="Google Shape;432;p57"/>
          <p:cNvSpPr/>
          <p:nvPr/>
        </p:nvSpPr>
        <p:spPr>
          <a:xfrm rot="5400000" flipH="1">
            <a:off x="5474957" y="3382016"/>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3" name="Google Shape;433;p57"/>
          <p:cNvSpPr txBox="1"/>
          <p:nvPr/>
        </p:nvSpPr>
        <p:spPr>
          <a:xfrm>
            <a:off x="6781963" y="2335616"/>
            <a:ext cx="5092948" cy="2146400"/>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empathy towards each other</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united in their relationship</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secure about their partner’s love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5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39" name="Google Shape;439;p58"/>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0" name="Google Shape;440;p5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1" name="Google Shape;441;p58"/>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2" name="Google Shape;442;p5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3" name="Google Shape;443;p58"/>
          <p:cNvSpPr txBox="1">
            <a:spLocks noGrp="1"/>
          </p:cNvSpPr>
          <p:nvPr>
            <p:ph type="title"/>
          </p:nvPr>
        </p:nvSpPr>
        <p:spPr>
          <a:xfrm>
            <a:off x="339828" y="2349407"/>
            <a:ext cx="11394871"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Be Courageous and Considerate</a:t>
            </a:r>
            <a:endParaRPr sz="6000">
              <a:latin typeface="Proxima Nova"/>
              <a:ea typeface="Proxima Nova"/>
              <a:cs typeface="Proxima Nova"/>
              <a:sym typeface="Proxima Nov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969b2d5680_1_0"/>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49" name="Google Shape;449;g969b2d5680_1_0"/>
          <p:cNvSpPr/>
          <p:nvPr/>
        </p:nvSpPr>
        <p:spPr>
          <a:xfrm>
            <a:off x="1114425" y="160649"/>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0" name="Google Shape;450;g969b2d5680_1_0"/>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1" name="Google Shape;451;g969b2d5680_1_0"/>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2" name="Google Shape;452;g969b2d5680_1_0"/>
          <p:cNvSpPr txBox="1"/>
          <p:nvPr/>
        </p:nvSpPr>
        <p:spPr>
          <a:xfrm>
            <a:off x="2216235" y="2429451"/>
            <a:ext cx="7759530" cy="17773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000"/>
              <a:buFont typeface="Arial"/>
              <a:buNone/>
            </a:pPr>
            <a:r>
              <a:rPr lang="en-US" sz="3000" b="0" i="0" u="none" strike="noStrike" cap="none">
                <a:solidFill>
                  <a:schemeClr val="dk1"/>
                </a:solidFill>
                <a:latin typeface="Calibri"/>
                <a:ea typeface="Calibri"/>
                <a:cs typeface="Calibri"/>
                <a:sym typeface="Calibri"/>
              </a:rPr>
              <a:t>“Successful marriages and families are established and maintained on principles of…respect, love, and compassion.”</a:t>
            </a:r>
            <a:endParaRPr sz="3000" b="0" i="0" u="none" strike="noStrike" cap="none">
              <a:solidFill>
                <a:schemeClr val="dk1"/>
              </a:solidFill>
              <a:latin typeface="Calibri"/>
              <a:ea typeface="Calibri"/>
              <a:cs typeface="Calibri"/>
              <a:sym typeface="Calibri"/>
            </a:endParaRPr>
          </a:p>
        </p:txBody>
      </p:sp>
      <p:sp>
        <p:nvSpPr>
          <p:cNvPr id="453" name="Google Shape;453;g969b2d5680_1_0"/>
          <p:cNvSpPr txBox="1"/>
          <p:nvPr/>
        </p:nvSpPr>
        <p:spPr>
          <a:xfrm>
            <a:off x="4119489" y="4206830"/>
            <a:ext cx="395302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1" u="none" strike="noStrike" cap="none">
                <a:solidFill>
                  <a:srgbClr val="000000"/>
                </a:solidFill>
                <a:latin typeface="Calibri"/>
                <a:ea typeface="Calibri"/>
                <a:cs typeface="Calibri"/>
                <a:sym typeface="Calibri"/>
              </a:rPr>
              <a:t>- The Family Proclamation</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59"/>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59" name="Google Shape;459;p59"/>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0" name="Google Shape;460;p59"/>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1" name="Google Shape;461;p59"/>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2" name="Google Shape;462;p59"/>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63" name="Google Shape;463;p59"/>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Start Softly</a:t>
            </a:r>
            <a:endParaRPr sz="6000">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60"/>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9" name="Google Shape;469;p60"/>
          <p:cNvSpPr txBox="1">
            <a:spLocks noGrp="1"/>
          </p:cNvSpPr>
          <p:nvPr>
            <p:ph type="body" idx="2"/>
          </p:nvPr>
        </p:nvSpPr>
        <p:spPr>
          <a:xfrm>
            <a:off x="2817858" y="237087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Research shows that</a:t>
            </a:r>
            <a:r>
              <a:rPr lang="en-US" sz="4000" i="1">
                <a:latin typeface="Calibri"/>
                <a:ea typeface="Calibri"/>
                <a:cs typeface="Calibri"/>
                <a:sym typeface="Calibri"/>
              </a:rPr>
              <a:t> how a conflict starts </a:t>
            </a:r>
            <a:r>
              <a:rPr lang="en-US" sz="4000">
                <a:latin typeface="Calibri"/>
                <a:ea typeface="Calibri"/>
                <a:cs typeface="Calibri"/>
                <a:sym typeface="Calibri"/>
              </a:rPr>
              <a:t>is one of the strongest predictors of how the conflict will end.</a:t>
            </a:r>
            <a:endParaRPr sz="2400">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8"/>
        <p:cNvGrpSpPr/>
        <p:nvPr/>
      </p:nvGrpSpPr>
      <p:grpSpPr>
        <a:xfrm>
          <a:off x="0" y="0"/>
          <a:ext cx="0" cy="0"/>
          <a:chOff x="0" y="0"/>
          <a:chExt cx="0" cy="0"/>
        </a:xfrm>
      </p:grpSpPr>
      <p:sp>
        <p:nvSpPr>
          <p:cNvPr id="329" name="Google Shape;329;p2"/>
          <p:cNvSpPr txBox="1"/>
          <p:nvPr/>
        </p:nvSpPr>
        <p:spPr>
          <a:xfrm>
            <a:off x="2851185" y="1923031"/>
            <a:ext cx="6486229" cy="30083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0" u="none" strike="noStrike" cap="none">
                <a:solidFill>
                  <a:schemeClr val="dk1"/>
                </a:solidFill>
                <a:latin typeface="Calibri"/>
                <a:ea typeface="Calibri"/>
                <a:cs typeface="Calibri"/>
                <a:sym typeface="Calibri"/>
              </a:rPr>
              <a:t>The </a:t>
            </a:r>
            <a:r>
              <a:rPr lang="en-US" sz="4800" b="1" i="0" u="none" strike="noStrike" cap="none">
                <a:solidFill>
                  <a:schemeClr val="dk1"/>
                </a:solidFill>
                <a:latin typeface="Calibri"/>
                <a:ea typeface="Calibri"/>
                <a:cs typeface="Calibri"/>
                <a:sym typeface="Calibri"/>
              </a:rPr>
              <a:t>most important</a:t>
            </a:r>
            <a:r>
              <a:rPr lang="en-US" sz="4800" b="0" i="0" u="none" strike="noStrike" cap="none">
                <a:solidFill>
                  <a:schemeClr val="dk1"/>
                </a:solidFill>
                <a:latin typeface="Calibri"/>
                <a:ea typeface="Calibri"/>
                <a:cs typeface="Calibri"/>
                <a:sym typeface="Calibri"/>
              </a:rPr>
              <a:t> tool we have in our relationship tool kit is </a:t>
            </a:r>
            <a:r>
              <a:rPr lang="en-US" sz="4800" b="0" i="1" u="none" strike="noStrike" cap="none">
                <a:solidFill>
                  <a:schemeClr val="dk1"/>
                </a:solidFill>
                <a:latin typeface="Calibri"/>
                <a:ea typeface="Calibri"/>
                <a:cs typeface="Calibri"/>
                <a:sym typeface="Calibri"/>
              </a:rPr>
              <a:t>effective</a:t>
            </a:r>
            <a:r>
              <a:rPr lang="en-US" sz="4800" b="0" i="0" u="none" strike="noStrike" cap="none">
                <a:solidFill>
                  <a:schemeClr val="dk1"/>
                </a:solidFill>
                <a:latin typeface="Calibri"/>
                <a:ea typeface="Calibri"/>
                <a:cs typeface="Calibri"/>
                <a:sym typeface="Calibri"/>
              </a:rPr>
              <a:t> </a:t>
            </a:r>
            <a:r>
              <a:rPr lang="en-US" sz="4800" b="0" i="1" u="none" strike="noStrike" cap="none">
                <a:solidFill>
                  <a:schemeClr val="dk1"/>
                </a:solidFill>
                <a:latin typeface="Calibri"/>
                <a:ea typeface="Calibri"/>
                <a:cs typeface="Calibri"/>
                <a:sym typeface="Calibri"/>
              </a:rPr>
              <a:t>communication</a:t>
            </a:r>
            <a:r>
              <a:rPr lang="en-US" sz="4800" b="0" i="0" u="none" strike="noStrike" cap="none">
                <a:solidFill>
                  <a:schemeClr val="dk1"/>
                </a:solidFill>
                <a:latin typeface="Calibri"/>
                <a:ea typeface="Calibri"/>
                <a:cs typeface="Calibri"/>
                <a:sym typeface="Calibri"/>
              </a:rPr>
              <a:t>. </a:t>
            </a:r>
            <a:endParaRPr sz="4800" b="0" i="0" u="none" strike="noStrike" cap="none">
              <a:solidFill>
                <a:schemeClr val="dk1"/>
              </a:solidFill>
              <a:latin typeface="Calibri"/>
              <a:ea typeface="Calibri"/>
              <a:cs typeface="Calibri"/>
              <a:sym typeface="Calibri"/>
            </a:endParaRPr>
          </a:p>
        </p:txBody>
      </p:sp>
      <p:sp>
        <p:nvSpPr>
          <p:cNvPr id="330" name="Google Shape;330;p2"/>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3"/>
        <p:cNvGrpSpPr/>
        <p:nvPr/>
      </p:nvGrpSpPr>
      <p:grpSpPr>
        <a:xfrm>
          <a:off x="0" y="0"/>
          <a:ext cx="0" cy="0"/>
          <a:chOff x="0" y="0"/>
          <a:chExt cx="0" cy="0"/>
        </a:xfrm>
      </p:grpSpPr>
      <p:sp>
        <p:nvSpPr>
          <p:cNvPr id="474" name="Google Shape;474;p61"/>
          <p:cNvSpPr txBox="1"/>
          <p:nvPr/>
        </p:nvSpPr>
        <p:spPr>
          <a:xfrm>
            <a:off x="6096000" y="503719"/>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1" u="none" strike="noStrike" cap="none" dirty="0">
                <a:solidFill>
                  <a:srgbClr val="000000"/>
                </a:solidFill>
                <a:latin typeface="Proxima Nova"/>
                <a:ea typeface="Proxima Nova"/>
                <a:cs typeface="Proxima Nova"/>
                <a:sym typeface="Proxima Nova"/>
              </a:rPr>
              <a:t>Hard Start</a:t>
            </a:r>
            <a:endParaRPr sz="4800" b="0" i="1" u="none" strike="noStrike" cap="none" dirty="0">
              <a:solidFill>
                <a:srgbClr val="000000"/>
              </a:solidFill>
              <a:latin typeface="Proxima Nova"/>
              <a:ea typeface="Proxima Nova"/>
              <a:cs typeface="Proxima Nova"/>
              <a:sym typeface="Proxima Nova"/>
            </a:endParaRPr>
          </a:p>
        </p:txBody>
      </p:sp>
      <p:cxnSp>
        <p:nvCxnSpPr>
          <p:cNvPr id="475" name="Google Shape;475;p61"/>
          <p:cNvCxnSpPr/>
          <p:nvPr/>
        </p:nvCxnSpPr>
        <p:spPr>
          <a:xfrm>
            <a:off x="5714751" y="996899"/>
            <a:ext cx="0" cy="5288447"/>
          </a:xfrm>
          <a:prstGeom prst="straightConnector1">
            <a:avLst/>
          </a:prstGeom>
          <a:noFill/>
          <a:ln w="19050" cap="flat" cmpd="sng">
            <a:solidFill>
              <a:srgbClr val="DE9C11"/>
            </a:solidFill>
            <a:prstDash val="solid"/>
            <a:miter lim="800000"/>
            <a:headEnd type="none" w="sm" len="sm"/>
            <a:tailEnd type="none" w="sm" len="sm"/>
          </a:ln>
        </p:spPr>
      </p:cxnSp>
      <p:sp>
        <p:nvSpPr>
          <p:cNvPr id="476" name="Google Shape;476;p61"/>
          <p:cNvSpPr txBox="1"/>
          <p:nvPr/>
        </p:nvSpPr>
        <p:spPr>
          <a:xfrm>
            <a:off x="160376" y="503719"/>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1" u="none" strike="noStrike" cap="none" dirty="0">
                <a:solidFill>
                  <a:srgbClr val="000000"/>
                </a:solidFill>
                <a:latin typeface="Proxima Nova"/>
                <a:ea typeface="Proxima Nova"/>
                <a:cs typeface="Proxima Nova"/>
                <a:sym typeface="Proxima Nova"/>
              </a:rPr>
              <a:t>Soft Start</a:t>
            </a:r>
            <a:endParaRPr sz="4800" b="0" i="1" u="none" strike="noStrike" cap="none" dirty="0">
              <a:solidFill>
                <a:srgbClr val="000000"/>
              </a:solidFill>
              <a:latin typeface="Proxima Nova"/>
              <a:ea typeface="Proxima Nova"/>
              <a:cs typeface="Proxima Nova"/>
              <a:sym typeface="Proxima Nova"/>
            </a:endParaRPr>
          </a:p>
        </p:txBody>
      </p:sp>
      <p:sp>
        <p:nvSpPr>
          <p:cNvPr id="477" name="Google Shape;477;p61"/>
          <p:cNvSpPr txBox="1"/>
          <p:nvPr/>
        </p:nvSpPr>
        <p:spPr>
          <a:xfrm>
            <a:off x="242245" y="2035522"/>
            <a:ext cx="5303162" cy="32112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Respectful</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Compassionate</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States a concern</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Goal is oneness</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Uses “I-statements”</a:t>
            </a:r>
            <a:endParaRPr dirty="0"/>
          </a:p>
          <a:p>
            <a:pPr marL="457200" marR="0" lvl="0" indent="-361950" algn="l" rtl="0">
              <a:lnSpc>
                <a:spcPct val="100000"/>
              </a:lnSpc>
              <a:spcBef>
                <a:spcPts val="0"/>
              </a:spcBef>
              <a:spcAft>
                <a:spcPts val="0"/>
              </a:spcAft>
              <a:buClr>
                <a:srgbClr val="000000"/>
              </a:buClr>
              <a:buSzPts val="1500"/>
              <a:buFont typeface="Arial"/>
              <a:buNone/>
            </a:pPr>
            <a:endParaRPr sz="30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3000" b="0" i="0" u="none" strike="noStrike" cap="none" dirty="0">
                <a:solidFill>
                  <a:srgbClr val="000000"/>
                </a:solidFill>
                <a:latin typeface="Calibri"/>
                <a:ea typeface="Calibri"/>
                <a:cs typeface="Calibri"/>
                <a:sym typeface="Calibri"/>
              </a:rPr>
              <a:t>“I feel exhausted. Could you do the dishes tonight?”</a:t>
            </a:r>
            <a:endParaRPr sz="3000" b="0" i="0" u="none" strike="noStrike" cap="none" dirty="0">
              <a:solidFill>
                <a:srgbClr val="000000"/>
              </a:solidFill>
              <a:latin typeface="Calibri"/>
              <a:ea typeface="Calibri"/>
              <a:cs typeface="Calibri"/>
              <a:sym typeface="Calibri"/>
            </a:endParaRPr>
          </a:p>
        </p:txBody>
      </p:sp>
      <p:sp>
        <p:nvSpPr>
          <p:cNvPr id="478" name="Google Shape;478;p61"/>
          <p:cNvSpPr txBox="1"/>
          <p:nvPr/>
        </p:nvSpPr>
        <p:spPr>
          <a:xfrm>
            <a:off x="6177869" y="2035522"/>
            <a:ext cx="5303162" cy="32112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Accusatory</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Insulting</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States a criticism </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Goal is to sting</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Uses “You always/never”</a:t>
            </a:r>
            <a:endParaRPr/>
          </a:p>
          <a:p>
            <a:pPr marL="457200" marR="0" lvl="0" indent="-361950" algn="l" rtl="0">
              <a:lnSpc>
                <a:spcPct val="100000"/>
              </a:lnSpc>
              <a:spcBef>
                <a:spcPts val="0"/>
              </a:spcBef>
              <a:spcAft>
                <a:spcPts val="0"/>
              </a:spcAft>
              <a:buClr>
                <a:srgbClr val="000000"/>
              </a:buClr>
              <a:buSzPts val="1500"/>
              <a:buFont typeface="Arial"/>
              <a:buNone/>
            </a:pPr>
            <a:endParaRPr sz="30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3000" b="0" i="0" u="none" strike="noStrike" cap="none">
                <a:solidFill>
                  <a:srgbClr val="000000"/>
                </a:solidFill>
                <a:latin typeface="Calibri"/>
                <a:ea typeface="Calibri"/>
                <a:cs typeface="Calibri"/>
                <a:sym typeface="Calibri"/>
              </a:rPr>
              <a:t>“You never do the dishes! Why is it always my job?”</a:t>
            </a:r>
            <a:endParaRPr sz="3000" b="0" i="0" u="none" strike="noStrike" cap="none">
              <a:solidFill>
                <a:srgbClr val="000000"/>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62"/>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84" name="Google Shape;484;p62"/>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5" name="Google Shape;485;p62"/>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6" name="Google Shape;486;p62"/>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7" name="Google Shape;487;p62"/>
          <p:cNvSpPr txBox="1"/>
          <p:nvPr/>
        </p:nvSpPr>
        <p:spPr>
          <a:xfrm>
            <a:off x="2024550" y="2503152"/>
            <a:ext cx="8142900" cy="138804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400"/>
              <a:buFont typeface="Arial"/>
              <a:buNone/>
            </a:pPr>
            <a:r>
              <a:rPr lang="en-US" sz="3400" b="0" i="0" u="none" strike="noStrike" cap="none">
                <a:solidFill>
                  <a:schemeClr val="dk1"/>
                </a:solidFill>
                <a:latin typeface="Calibri"/>
                <a:ea typeface="Calibri"/>
                <a:cs typeface="Calibri"/>
                <a:sym typeface="Calibri"/>
              </a:rPr>
              <a:t>“A soft answer turneth away wrath: but grievous words stir up anger.”</a:t>
            </a:r>
            <a:endParaRPr sz="1900" b="0" i="0" u="none" strike="noStrike" cap="none">
              <a:solidFill>
                <a:schemeClr val="dk1"/>
              </a:solidFill>
              <a:latin typeface="Calibri"/>
              <a:ea typeface="Calibri"/>
              <a:cs typeface="Calibri"/>
              <a:sym typeface="Calibri"/>
            </a:endParaRPr>
          </a:p>
        </p:txBody>
      </p:sp>
      <p:sp>
        <p:nvSpPr>
          <p:cNvPr id="488" name="Google Shape;488;p62"/>
          <p:cNvSpPr txBox="1"/>
          <p:nvPr/>
        </p:nvSpPr>
        <p:spPr>
          <a:xfrm>
            <a:off x="4870269" y="4018404"/>
            <a:ext cx="245146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1" u="none" strike="noStrike" cap="none">
                <a:solidFill>
                  <a:srgbClr val="000000"/>
                </a:solidFill>
                <a:latin typeface="Calibri"/>
                <a:ea typeface="Calibri"/>
                <a:cs typeface="Calibri"/>
                <a:sym typeface="Calibri"/>
              </a:rPr>
              <a:t>- Proverbs 15:1</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6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4" name="Google Shape;494;p63"/>
          <p:cNvSpPr txBox="1">
            <a:spLocks noGrp="1"/>
          </p:cNvSpPr>
          <p:nvPr>
            <p:ph type="body" idx="2"/>
          </p:nvPr>
        </p:nvSpPr>
        <p:spPr>
          <a:xfrm>
            <a:off x="2817858" y="237087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No matter how a conflict begins, we can choose to use a </a:t>
            </a:r>
            <a:r>
              <a:rPr lang="en-US" sz="4000" i="1">
                <a:latin typeface="Calibri"/>
                <a:ea typeface="Calibri"/>
                <a:cs typeface="Calibri"/>
                <a:sym typeface="Calibri"/>
              </a:rPr>
              <a:t>soft response.</a:t>
            </a:r>
            <a:endParaRPr sz="2400">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6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0" name="Google Shape;500;p6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1" name="Google Shape;501;p64"/>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2" name="Google Shape;502;p6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503" name="Google Shape;503;p64"/>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800" dirty="0">
                <a:latin typeface="Proxima Nova"/>
                <a:ea typeface="Proxima Nova"/>
                <a:cs typeface="Proxima Nova"/>
                <a:sym typeface="Proxima Nova"/>
              </a:rPr>
              <a:t>Couple Discussion</a:t>
            </a:r>
            <a:endParaRPr sz="4800" dirty="0">
              <a:latin typeface="Proxima Nova"/>
              <a:ea typeface="Proxima Nova"/>
              <a:cs typeface="Proxima Nova"/>
              <a:sym typeface="Proxima Nov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07"/>
        <p:cNvGrpSpPr/>
        <p:nvPr/>
      </p:nvGrpSpPr>
      <p:grpSpPr>
        <a:xfrm>
          <a:off x="0" y="0"/>
          <a:ext cx="0" cy="0"/>
          <a:chOff x="0" y="0"/>
          <a:chExt cx="0" cy="0"/>
        </a:xfrm>
      </p:grpSpPr>
      <p:sp>
        <p:nvSpPr>
          <p:cNvPr id="508" name="Google Shape;508;p8"/>
          <p:cNvSpPr/>
          <p:nvPr/>
        </p:nvSpPr>
        <p:spPr>
          <a:xfrm>
            <a:off x="0" y="-61782"/>
            <a:ext cx="12192000" cy="1354913"/>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9" name="Google Shape;509;p8"/>
          <p:cNvSpPr txBox="1"/>
          <p:nvPr/>
        </p:nvSpPr>
        <p:spPr>
          <a:xfrm>
            <a:off x="1612798" y="200175"/>
            <a:ext cx="8966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Proxima Nova"/>
                <a:ea typeface="Proxima Nova"/>
                <a:cs typeface="Proxima Nova"/>
                <a:sym typeface="Proxima Nova"/>
              </a:rPr>
              <a:t>Scenario #1</a:t>
            </a:r>
            <a:endParaRPr sz="4800" b="0" i="0" u="none" strike="noStrike" cap="none">
              <a:solidFill>
                <a:srgbClr val="000000"/>
              </a:solidFill>
              <a:latin typeface="Proxima Nova"/>
              <a:ea typeface="Proxima Nova"/>
              <a:cs typeface="Proxima Nova"/>
              <a:sym typeface="Proxima Nova"/>
            </a:endParaRPr>
          </a:p>
        </p:txBody>
      </p:sp>
      <p:sp>
        <p:nvSpPr>
          <p:cNvPr id="510" name="Google Shape;510;p8"/>
          <p:cNvSpPr txBox="1"/>
          <p:nvPr/>
        </p:nvSpPr>
        <p:spPr>
          <a:xfrm>
            <a:off x="896319" y="1525152"/>
            <a:ext cx="10399362" cy="5132673"/>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Clr>
                <a:schemeClr val="lt1"/>
              </a:buClr>
              <a:buSzPts val="1800"/>
              <a:buFont typeface="Arial"/>
              <a:buNone/>
            </a:pPr>
            <a:r>
              <a:rPr lang="en-US" sz="2800" b="0" i="0" u="sng" strike="noStrike" cap="none" dirty="0">
                <a:solidFill>
                  <a:schemeClr val="dk1"/>
                </a:solidFill>
                <a:latin typeface="Calibri"/>
                <a:ea typeface="Calibri"/>
                <a:cs typeface="Calibri"/>
                <a:sym typeface="Calibri"/>
              </a:rPr>
              <a:t>Spouse A</a:t>
            </a:r>
            <a:r>
              <a:rPr lang="en-US" sz="2800" b="0" i="0" u="none" strike="noStrike" cap="none" dirty="0">
                <a:solidFill>
                  <a:schemeClr val="dk1"/>
                </a:solidFill>
                <a:latin typeface="Calibri"/>
                <a:ea typeface="Calibri"/>
                <a:cs typeface="Calibri"/>
                <a:sym typeface="Calibri"/>
              </a:rPr>
              <a:t> is doing some budget work and sees a lot of unanticipated expenses on the credit card that wrecked the budget this month. They are charges at local restaurants – probably for lunches – that </a:t>
            </a:r>
            <a:r>
              <a:rPr lang="en-US" sz="2800" b="0" i="0" u="sng" strike="noStrike" cap="none" dirty="0">
                <a:solidFill>
                  <a:schemeClr val="dk1"/>
                </a:solidFill>
                <a:latin typeface="Calibri"/>
                <a:ea typeface="Calibri"/>
                <a:cs typeface="Calibri"/>
                <a:sym typeface="Calibri"/>
              </a:rPr>
              <a:t>Spouse B</a:t>
            </a:r>
            <a:r>
              <a:rPr lang="en-US" sz="2800" b="0" i="0" u="none" strike="noStrike" cap="none" dirty="0">
                <a:solidFill>
                  <a:schemeClr val="dk1"/>
                </a:solidFill>
                <a:latin typeface="Calibri"/>
                <a:ea typeface="Calibri"/>
                <a:cs typeface="Calibri"/>
                <a:sym typeface="Calibri"/>
              </a:rPr>
              <a:t> had. Spouse A knew about one of them but was surprised to see several more. Spouse A says:_____________.</a:t>
            </a:r>
          </a:p>
          <a:p>
            <a:pPr lvl="5">
              <a:lnSpc>
                <a:spcPct val="90000"/>
              </a:lnSpc>
              <a:spcBef>
                <a:spcPts val="1000"/>
              </a:spcBef>
              <a:buClr>
                <a:schemeClr val="lt1"/>
              </a:buClr>
              <a:buSzPts val="1800"/>
            </a:pPr>
            <a:r>
              <a:rPr lang="en-US" sz="1800" dirty="0">
                <a:solidFill>
                  <a:schemeClr val="dk1"/>
                </a:solidFill>
                <a:latin typeface="Calibri" panose="020F0502020204030204" pitchFamily="34" charset="0"/>
                <a:ea typeface="Calibri"/>
                <a:cs typeface="Calibri" panose="020F0502020204030204" pitchFamily="34" charset="0"/>
                <a:sym typeface="Calibri"/>
              </a:rPr>
              <a:t>	</a:t>
            </a:r>
          </a:p>
          <a:p>
            <a:pPr lvl="7">
              <a:lnSpc>
                <a:spcPct val="90000"/>
              </a:lnSpc>
              <a:spcBef>
                <a:spcPts val="1000"/>
              </a:spcBef>
              <a:buClr>
                <a:schemeClr val="lt1"/>
              </a:buClr>
              <a:buSzPts val="1800"/>
            </a:pPr>
            <a:r>
              <a:rPr lang="en-US" sz="2200" dirty="0">
                <a:solidFill>
                  <a:schemeClr val="dk1"/>
                </a:solidFill>
                <a:latin typeface="Calibri" panose="020F0502020204030204" pitchFamily="34" charset="0"/>
                <a:ea typeface="Calibri"/>
                <a:cs typeface="Calibri" panose="020F0502020204030204" pitchFamily="34" charset="0"/>
                <a:sym typeface="Calibri"/>
              </a:rPr>
              <a:t>	Questions: </a:t>
            </a:r>
          </a:p>
          <a:p>
            <a:pPr marL="342900" lvl="5" indent="-342900">
              <a:lnSpc>
                <a:spcPct val="90000"/>
              </a:lnSpc>
              <a:spcBef>
                <a:spcPts val="1000"/>
              </a:spcBef>
              <a:buClr>
                <a:schemeClr val="lt1"/>
              </a:buClr>
              <a:buSzPts val="1800"/>
              <a:buFont typeface="Arial" panose="020B0604020202020204" pitchFamily="34" charset="0"/>
              <a:buChar char="•"/>
            </a:pPr>
            <a:r>
              <a:rPr lang="en-US" sz="2200" dirty="0">
                <a:latin typeface="Calibri" panose="020F0502020204030204" pitchFamily="34" charset="0"/>
                <a:cs typeface="Calibri" panose="020F0502020204030204" pitchFamily="34" charset="0"/>
              </a:rPr>
              <a:t>	What is an example of a </a:t>
            </a:r>
            <a:r>
              <a:rPr lang="en-US" sz="2200" b="1" dirty="0">
                <a:latin typeface="Calibri" panose="020F0502020204030204" pitchFamily="34" charset="0"/>
                <a:cs typeface="Calibri" panose="020F0502020204030204" pitchFamily="34" charset="0"/>
              </a:rPr>
              <a:t>hard start-up</a:t>
            </a:r>
            <a:r>
              <a:rPr lang="en-US" sz="2200" dirty="0">
                <a:latin typeface="Calibri" panose="020F0502020204030204" pitchFamily="34" charset="0"/>
                <a:cs typeface="Calibri" panose="020F0502020204030204" pitchFamily="34" charset="0"/>
              </a:rPr>
              <a:t> in this situation? Why might this be 	ineffective?</a:t>
            </a:r>
          </a:p>
          <a:p>
            <a:pPr lvl="5">
              <a:lnSpc>
                <a:spcPct val="90000"/>
              </a:lnSpc>
              <a:spcBef>
                <a:spcPts val="1000"/>
              </a:spcBef>
              <a:buClr>
                <a:schemeClr val="lt1"/>
              </a:buClr>
              <a:buSzPts val="1800"/>
            </a:pPr>
            <a:r>
              <a:rPr lang="en-US" sz="2200" dirty="0">
                <a:latin typeface="Calibri" panose="020F0502020204030204" pitchFamily="34" charset="0"/>
                <a:cs typeface="Calibri" panose="020F0502020204030204" pitchFamily="34" charset="0"/>
              </a:rPr>
              <a:t>	What is an example of a </a:t>
            </a:r>
            <a:r>
              <a:rPr lang="en-US" sz="2200" b="1" dirty="0">
                <a:latin typeface="Calibri" panose="020F0502020204030204" pitchFamily="34" charset="0"/>
                <a:cs typeface="Calibri" panose="020F0502020204030204" pitchFamily="34" charset="0"/>
              </a:rPr>
              <a:t>soft start-up </a:t>
            </a:r>
            <a:r>
              <a:rPr lang="en-US" sz="2200" dirty="0">
                <a:latin typeface="Calibri" panose="020F0502020204030204" pitchFamily="34" charset="0"/>
                <a:cs typeface="Calibri" panose="020F0502020204030204" pitchFamily="34" charset="0"/>
              </a:rPr>
              <a:t>in this situation? How might this help the 	conversation?</a:t>
            </a:r>
          </a:p>
          <a:p>
            <a:pPr marL="228600" marR="0" lvl="0" indent="0" algn="l" rtl="0">
              <a:lnSpc>
                <a:spcPct val="100000"/>
              </a:lnSpc>
              <a:spcBef>
                <a:spcPts val="0"/>
              </a:spcBef>
              <a:spcAft>
                <a:spcPts val="0"/>
              </a:spcAft>
              <a:buClr>
                <a:schemeClr val="lt1"/>
              </a:buClr>
              <a:buSzPts val="1800"/>
              <a:buFont typeface="Arial"/>
              <a:buNone/>
            </a:pPr>
            <a:endParaRPr sz="4700" b="0" i="0" u="none" strike="noStrike" cap="none" dirty="0">
              <a:solidFill>
                <a:schemeClr val="dk1"/>
              </a:solidFill>
              <a:latin typeface="Calibri"/>
              <a:ea typeface="Calibri"/>
              <a:cs typeface="Calibri"/>
              <a:sym typeface="Calibri"/>
            </a:endParaRPr>
          </a:p>
          <a:p>
            <a:pPr marL="0" marR="0" lvl="0" indent="0" algn="l" rtl="0">
              <a:lnSpc>
                <a:spcPct val="100000"/>
              </a:lnSpc>
              <a:spcBef>
                <a:spcPts val="1000"/>
              </a:spcBef>
              <a:spcAft>
                <a:spcPts val="0"/>
              </a:spcAft>
              <a:buClr>
                <a:schemeClr val="dk1"/>
              </a:buClr>
              <a:buSzPts val="2015"/>
              <a:buFont typeface="Arial"/>
              <a:buNone/>
            </a:pPr>
            <a:endParaRPr sz="1400" b="0" i="0" u="none" strike="noStrike" cap="none" dirty="0">
              <a:solidFill>
                <a:schemeClr val="dk1"/>
              </a:solidFill>
              <a:latin typeface="Calibri"/>
              <a:ea typeface="Calibri"/>
              <a:cs typeface="Calibri"/>
              <a:sym typeface="Calibri"/>
            </a:endParaRPr>
          </a:p>
          <a:p>
            <a:pPr marL="457200" marR="0" lvl="0" indent="0" algn="l" rtl="0">
              <a:lnSpc>
                <a:spcPct val="100000"/>
              </a:lnSpc>
              <a:spcBef>
                <a:spcPts val="1000"/>
              </a:spcBef>
              <a:spcAft>
                <a:spcPts val="0"/>
              </a:spcAft>
              <a:buClr>
                <a:schemeClr val="lt1"/>
              </a:buClr>
              <a:buSzPts val="2400"/>
              <a:buFont typeface="Arial"/>
              <a:buNone/>
            </a:pPr>
            <a:endParaRPr sz="2400" b="0" i="0" u="none" strike="noStrike" cap="none" dirty="0">
              <a:solidFill>
                <a:schemeClr val="dk1"/>
              </a:solidFill>
              <a:latin typeface="Calibri"/>
              <a:ea typeface="Calibri"/>
              <a:cs typeface="Calibri"/>
              <a:sym typeface="Calibri"/>
            </a:endParaRPr>
          </a:p>
          <a:p>
            <a:pPr marL="228600" marR="0" lvl="0" indent="-120332" algn="l" rtl="0">
              <a:lnSpc>
                <a:spcPct val="70000"/>
              </a:lnSpc>
              <a:spcBef>
                <a:spcPts val="1000"/>
              </a:spcBef>
              <a:spcAft>
                <a:spcPts val="0"/>
              </a:spcAft>
              <a:buClr>
                <a:schemeClr val="dk1"/>
              </a:buClr>
              <a:buSzPts val="1705"/>
              <a:buFont typeface="Arial"/>
              <a:buNone/>
            </a:pPr>
            <a:endParaRPr sz="1704"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14"/>
        <p:cNvGrpSpPr/>
        <p:nvPr/>
      </p:nvGrpSpPr>
      <p:grpSpPr>
        <a:xfrm>
          <a:off x="0" y="0"/>
          <a:ext cx="0" cy="0"/>
          <a:chOff x="0" y="0"/>
          <a:chExt cx="0" cy="0"/>
        </a:xfrm>
      </p:grpSpPr>
      <p:sp>
        <p:nvSpPr>
          <p:cNvPr id="515" name="Google Shape;515;p65"/>
          <p:cNvSpPr/>
          <p:nvPr/>
        </p:nvSpPr>
        <p:spPr>
          <a:xfrm>
            <a:off x="0" y="353718"/>
            <a:ext cx="12192000" cy="1354913"/>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16" name="Google Shape;516;p65"/>
          <p:cNvSpPr txBox="1"/>
          <p:nvPr/>
        </p:nvSpPr>
        <p:spPr>
          <a:xfrm>
            <a:off x="1365663" y="538903"/>
            <a:ext cx="8966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dirty="0">
                <a:solidFill>
                  <a:srgbClr val="000000"/>
                </a:solidFill>
                <a:latin typeface="Proxima Nova"/>
                <a:ea typeface="Proxima Nova"/>
                <a:cs typeface="Proxima Nova"/>
                <a:sym typeface="Proxima Nova"/>
              </a:rPr>
              <a:t>Scenario #2</a:t>
            </a:r>
            <a:endParaRPr sz="4800" b="0" i="0" u="none" strike="noStrike" cap="none" dirty="0">
              <a:solidFill>
                <a:srgbClr val="000000"/>
              </a:solidFill>
              <a:latin typeface="Proxima Nova"/>
              <a:ea typeface="Proxima Nova"/>
              <a:cs typeface="Proxima Nova"/>
              <a:sym typeface="Proxima Nova"/>
            </a:endParaRPr>
          </a:p>
        </p:txBody>
      </p:sp>
      <p:sp>
        <p:nvSpPr>
          <p:cNvPr id="517" name="Google Shape;517;p65"/>
          <p:cNvSpPr txBox="1"/>
          <p:nvPr/>
        </p:nvSpPr>
        <p:spPr>
          <a:xfrm>
            <a:off x="678108" y="1708631"/>
            <a:ext cx="10835784" cy="5469686"/>
          </a:xfrm>
          <a:prstGeom prst="rect">
            <a:avLst/>
          </a:prstGeom>
          <a:noFill/>
          <a:ln>
            <a:noFill/>
          </a:ln>
        </p:spPr>
        <p:txBody>
          <a:bodyPr spcFirstLastPara="1" wrap="square" lIns="91425" tIns="45700" rIns="91425" bIns="45700" anchor="t" anchorCtr="0">
            <a:noAutofit/>
          </a:bodyPr>
          <a:lstStyle/>
          <a:p>
            <a:pPr marL="228600" marR="0" lvl="0" indent="0" algn="l" rtl="0">
              <a:spcBef>
                <a:spcPts val="1000"/>
              </a:spcBef>
              <a:spcAft>
                <a:spcPts val="0"/>
              </a:spcAft>
              <a:buClr>
                <a:schemeClr val="lt1"/>
              </a:buClr>
              <a:buSzPts val="1800"/>
              <a:buFont typeface="Arial"/>
              <a:buNone/>
            </a:pPr>
            <a:r>
              <a:rPr lang="en-US" sz="2800" b="0" i="0" u="none" strike="noStrike" cap="none" dirty="0">
                <a:solidFill>
                  <a:schemeClr val="dk1"/>
                </a:solidFill>
                <a:latin typeface="Calibri" panose="020F0502020204030204" pitchFamily="34" charset="0"/>
                <a:ea typeface="Calibri"/>
                <a:cs typeface="Calibri" panose="020F0502020204030204" pitchFamily="34" charset="0"/>
                <a:sym typeface="Calibri"/>
              </a:rPr>
              <a:t>After a stressful week, </a:t>
            </a:r>
            <a:r>
              <a:rPr lang="en-US" sz="2800" b="0" i="0" u="sng" strike="noStrike" cap="none" dirty="0">
                <a:solidFill>
                  <a:schemeClr val="dk1"/>
                </a:solidFill>
                <a:latin typeface="Calibri" panose="020F0502020204030204" pitchFamily="34" charset="0"/>
                <a:ea typeface="Calibri"/>
                <a:cs typeface="Calibri" panose="020F0502020204030204" pitchFamily="34" charset="0"/>
                <a:sym typeface="Calibri"/>
              </a:rPr>
              <a:t>Spouse A</a:t>
            </a:r>
            <a:r>
              <a:rPr lang="en-US" sz="2800" b="0" i="0" u="none" strike="noStrike" cap="none" dirty="0">
                <a:solidFill>
                  <a:schemeClr val="dk1"/>
                </a:solidFill>
                <a:latin typeface="Calibri" panose="020F0502020204030204" pitchFamily="34" charset="0"/>
                <a:ea typeface="Calibri"/>
                <a:cs typeface="Calibri" panose="020F0502020204030204" pitchFamily="34" charset="0"/>
                <a:sym typeface="Calibri"/>
              </a:rPr>
              <a:t> is expecting a romantic date night that has been planned for a week.  At the last minute, </a:t>
            </a:r>
            <a:r>
              <a:rPr lang="en-US" sz="2800" b="0" i="0" u="sng" strike="noStrike" cap="none" dirty="0">
                <a:solidFill>
                  <a:schemeClr val="dk1"/>
                </a:solidFill>
                <a:latin typeface="Calibri" panose="020F0502020204030204" pitchFamily="34" charset="0"/>
                <a:ea typeface="Calibri"/>
                <a:cs typeface="Calibri" panose="020F0502020204030204" pitchFamily="34" charset="0"/>
                <a:sym typeface="Calibri"/>
              </a:rPr>
              <a:t>Spouse B</a:t>
            </a:r>
            <a:r>
              <a:rPr lang="en-US" sz="2800" b="0" i="0" u="none" strike="noStrike" cap="none" dirty="0">
                <a:solidFill>
                  <a:schemeClr val="dk1"/>
                </a:solidFill>
                <a:latin typeface="Calibri" panose="020F0502020204030204" pitchFamily="34" charset="0"/>
                <a:ea typeface="Calibri"/>
                <a:cs typeface="Calibri" panose="020F0502020204030204" pitchFamily="34" charset="0"/>
                <a:sym typeface="Calibri"/>
              </a:rPr>
              <a:t> calls to say that she or he has to finish a deadline at work and won’t be able to go on the date. Although this isn’t the first time this has happened, the work deadline is real. There is tension later that night when Spouse B finally gets home. Spouse A says: ____________.</a:t>
            </a:r>
            <a:endParaRPr lang="en-US" sz="2800" dirty="0">
              <a:latin typeface="Calibri" panose="020F0502020204030204" pitchFamily="34" charset="0"/>
              <a:cs typeface="Calibri" panose="020F0502020204030204" pitchFamily="34" charset="0"/>
            </a:endParaRPr>
          </a:p>
          <a:p>
            <a:pPr lvl="5">
              <a:lnSpc>
                <a:spcPct val="90000"/>
              </a:lnSpc>
              <a:spcBef>
                <a:spcPts val="1000"/>
              </a:spcBef>
              <a:buClr>
                <a:schemeClr val="lt1"/>
              </a:buClr>
              <a:buSzPts val="1800"/>
            </a:pPr>
            <a:endParaRPr lang="en-US" sz="1800" b="0" i="0" u="none" strike="noStrike" cap="none" dirty="0">
              <a:solidFill>
                <a:schemeClr val="dk1"/>
              </a:solidFill>
              <a:latin typeface="Calibri"/>
              <a:ea typeface="Calibri"/>
              <a:cs typeface="Calibri"/>
              <a:sym typeface="Calibri"/>
            </a:endParaRPr>
          </a:p>
          <a:p>
            <a:pPr lvl="5">
              <a:lnSpc>
                <a:spcPct val="90000"/>
              </a:lnSpc>
              <a:spcBef>
                <a:spcPts val="1000"/>
              </a:spcBef>
              <a:buClr>
                <a:schemeClr val="lt1"/>
              </a:buClr>
              <a:buSzPts val="1800"/>
            </a:pPr>
            <a:r>
              <a:rPr lang="en-US" sz="1800" dirty="0">
                <a:solidFill>
                  <a:schemeClr val="dk1"/>
                </a:solidFill>
                <a:latin typeface="Calibri"/>
                <a:ea typeface="Calibri"/>
                <a:cs typeface="Calibri"/>
                <a:sym typeface="Calibri"/>
              </a:rPr>
              <a:t>	</a:t>
            </a:r>
            <a:r>
              <a:rPr lang="en-US" sz="2200" b="0" i="0" u="none" strike="noStrike" cap="none" dirty="0">
                <a:solidFill>
                  <a:schemeClr val="dk1"/>
                </a:solidFill>
                <a:latin typeface="Calibri" panose="020F0502020204030204" pitchFamily="34" charset="0"/>
                <a:ea typeface="Calibri"/>
                <a:cs typeface="Calibri" panose="020F0502020204030204" pitchFamily="34" charset="0"/>
                <a:sym typeface="Calibri"/>
              </a:rPr>
              <a:t>Questions: </a:t>
            </a:r>
          </a:p>
          <a:p>
            <a:pPr lvl="5">
              <a:lnSpc>
                <a:spcPct val="90000"/>
              </a:lnSpc>
              <a:spcBef>
                <a:spcPts val="1000"/>
              </a:spcBef>
              <a:buClr>
                <a:schemeClr val="lt1"/>
              </a:buClr>
              <a:buSzPts val="1800"/>
            </a:pPr>
            <a:r>
              <a:rPr lang="en-US" sz="2200" dirty="0">
                <a:latin typeface="Calibri" panose="020F0502020204030204" pitchFamily="34" charset="0"/>
                <a:cs typeface="Calibri" panose="020F0502020204030204" pitchFamily="34" charset="0"/>
              </a:rPr>
              <a:t>	What is an example of a </a:t>
            </a:r>
            <a:r>
              <a:rPr lang="en-US" sz="2200" b="1" dirty="0">
                <a:latin typeface="Calibri" panose="020F0502020204030204" pitchFamily="34" charset="0"/>
                <a:cs typeface="Calibri" panose="020F0502020204030204" pitchFamily="34" charset="0"/>
              </a:rPr>
              <a:t>hard start-up</a:t>
            </a:r>
            <a:r>
              <a:rPr lang="en-US" sz="2200" dirty="0">
                <a:latin typeface="Calibri" panose="020F0502020204030204" pitchFamily="34" charset="0"/>
                <a:cs typeface="Calibri" panose="020F0502020204030204" pitchFamily="34" charset="0"/>
              </a:rPr>
              <a:t> in this situation? Why might this be 	ineffective?</a:t>
            </a:r>
          </a:p>
          <a:p>
            <a:pPr lvl="5">
              <a:lnSpc>
                <a:spcPct val="90000"/>
              </a:lnSpc>
              <a:spcBef>
                <a:spcPts val="1000"/>
              </a:spcBef>
              <a:buClr>
                <a:schemeClr val="lt1"/>
              </a:buClr>
              <a:buSzPts val="1800"/>
            </a:pPr>
            <a:r>
              <a:rPr lang="en-US" sz="2200" dirty="0">
                <a:latin typeface="Calibri" panose="020F0502020204030204" pitchFamily="34" charset="0"/>
                <a:cs typeface="Calibri" panose="020F0502020204030204" pitchFamily="34" charset="0"/>
              </a:rPr>
              <a:t>	What is an example of a </a:t>
            </a:r>
            <a:r>
              <a:rPr lang="en-US" sz="2200" b="1" dirty="0">
                <a:latin typeface="Calibri" panose="020F0502020204030204" pitchFamily="34" charset="0"/>
                <a:cs typeface="Calibri" panose="020F0502020204030204" pitchFamily="34" charset="0"/>
              </a:rPr>
              <a:t>soft start-up </a:t>
            </a:r>
            <a:r>
              <a:rPr lang="en-US" sz="2200" dirty="0">
                <a:latin typeface="Calibri" panose="020F0502020204030204" pitchFamily="34" charset="0"/>
                <a:cs typeface="Calibri" panose="020F0502020204030204" pitchFamily="34" charset="0"/>
              </a:rPr>
              <a:t>in this situation? How might this help the 	conversation?</a:t>
            </a:r>
          </a:p>
          <a:p>
            <a:pPr lvl="0">
              <a:lnSpc>
                <a:spcPct val="90000"/>
              </a:lnSpc>
              <a:spcBef>
                <a:spcPts val="1000"/>
              </a:spcBef>
              <a:buClr>
                <a:schemeClr val="lt1"/>
              </a:buClr>
              <a:buSzPts val="1800"/>
            </a:pPr>
            <a:endParaRPr sz="1800" b="0" i="0" u="none" strike="noStrike" cap="none" dirty="0">
              <a:solidFill>
                <a:schemeClr val="dk1"/>
              </a:solidFill>
              <a:latin typeface="Calibri"/>
              <a:ea typeface="Calibri"/>
              <a:cs typeface="Calibri"/>
              <a:sym typeface="Calibri"/>
            </a:endParaRPr>
          </a:p>
          <a:p>
            <a:pPr marL="457200" marR="0" lvl="0" indent="0" algn="l" rtl="0">
              <a:lnSpc>
                <a:spcPct val="90000"/>
              </a:lnSpc>
              <a:spcBef>
                <a:spcPts val="1000"/>
              </a:spcBef>
              <a:spcAft>
                <a:spcPts val="0"/>
              </a:spcAft>
              <a:buClr>
                <a:schemeClr val="lt1"/>
              </a:buClr>
              <a:buSzPts val="2400"/>
              <a:buFont typeface="Arial"/>
              <a:buNone/>
            </a:pPr>
            <a:endParaRPr sz="2400" b="0" i="0" u="none" strike="noStrike" cap="none" dirty="0">
              <a:solidFill>
                <a:schemeClr val="dk1"/>
              </a:solidFill>
              <a:latin typeface="Calibri"/>
              <a:ea typeface="Calibri"/>
              <a:cs typeface="Calibri"/>
              <a:sym typeface="Calibri"/>
            </a:endParaRPr>
          </a:p>
          <a:p>
            <a:pPr marL="228600" marR="0" lvl="0" indent="-127000" algn="l" rtl="0">
              <a:lnSpc>
                <a:spcPct val="90000"/>
              </a:lnSpc>
              <a:spcBef>
                <a:spcPts val="1000"/>
              </a:spcBef>
              <a:spcAft>
                <a:spcPts val="0"/>
              </a:spcAft>
              <a:buClr>
                <a:schemeClr val="dk1"/>
              </a:buClr>
              <a:buSzPts val="1600"/>
              <a:buFont typeface="Arial"/>
              <a:buNone/>
            </a:pPr>
            <a:endParaRPr sz="16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66"/>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Calibri"/>
              <a:ea typeface="Calibri"/>
              <a:cs typeface="Calibri"/>
              <a:sym typeface="Calibri"/>
            </a:endParaRPr>
          </a:p>
        </p:txBody>
      </p:sp>
      <p:sp>
        <p:nvSpPr>
          <p:cNvPr id="523" name="Google Shape;523;p6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Calibri"/>
              <a:ea typeface="Calibri"/>
              <a:cs typeface="Calibri"/>
              <a:sym typeface="Calibri"/>
            </a:endParaRPr>
          </a:p>
        </p:txBody>
      </p:sp>
      <p:sp>
        <p:nvSpPr>
          <p:cNvPr id="524" name="Google Shape;524;p66"/>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Calibri"/>
              <a:ea typeface="Calibri"/>
              <a:cs typeface="Calibri"/>
              <a:sym typeface="Calibri"/>
            </a:endParaRPr>
          </a:p>
        </p:txBody>
      </p:sp>
      <p:sp>
        <p:nvSpPr>
          <p:cNvPr id="525" name="Google Shape;525;p66"/>
          <p:cNvSpPr txBox="1"/>
          <p:nvPr/>
        </p:nvSpPr>
        <p:spPr>
          <a:xfrm>
            <a:off x="4765350" y="3612825"/>
            <a:ext cx="8039700" cy="10130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700"/>
              </a:spcBef>
              <a:spcAft>
                <a:spcPts val="0"/>
              </a:spcAft>
              <a:buClr>
                <a:srgbClr val="000000"/>
              </a:buClr>
              <a:buSzPts val="3900"/>
              <a:buFont typeface="Arial"/>
              <a:buNone/>
            </a:pPr>
            <a:r>
              <a:rPr lang="en-US" sz="4800" b="0" i="1" u="none" strike="noStrike" cap="none">
                <a:solidFill>
                  <a:srgbClr val="000000"/>
                </a:solidFill>
                <a:latin typeface="Calibri"/>
                <a:ea typeface="Calibri"/>
                <a:cs typeface="Calibri"/>
                <a:sym typeface="Calibri"/>
              </a:rPr>
              <a:t>Soft Starts</a:t>
            </a:r>
            <a:endParaRPr sz="1300" b="0" i="1" u="none" strike="noStrike" cap="none">
              <a:solidFill>
                <a:srgbClr val="000000"/>
              </a:solidFill>
              <a:latin typeface="Times New Roman"/>
              <a:ea typeface="Times New Roman"/>
              <a:cs typeface="Times New Roman"/>
              <a:sym typeface="Times New Roman"/>
            </a:endParaRPr>
          </a:p>
        </p:txBody>
      </p:sp>
      <p:sp>
        <p:nvSpPr>
          <p:cNvPr id="526" name="Google Shape;526;p66"/>
          <p:cNvSpPr txBox="1"/>
          <p:nvPr/>
        </p:nvSpPr>
        <p:spPr>
          <a:xfrm>
            <a:off x="6382350" y="1254483"/>
            <a:ext cx="4805700" cy="203129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dirty="0">
                <a:solidFill>
                  <a:srgbClr val="000000"/>
                </a:solidFill>
                <a:latin typeface="Proxima Nova"/>
                <a:ea typeface="Proxima Nova"/>
                <a:cs typeface="Proxima Nova"/>
                <a:sym typeface="Proxima Nova"/>
              </a:rPr>
              <a:t>Couple </a:t>
            </a:r>
            <a:r>
              <a:rPr lang="en-US" sz="6000" dirty="0">
                <a:latin typeface="Proxima Nova"/>
                <a:ea typeface="Proxima Nova"/>
                <a:cs typeface="Proxima Nova"/>
                <a:sym typeface="Proxima Nova"/>
              </a:rPr>
              <a:t>Conversation</a:t>
            </a:r>
            <a:endParaRPr sz="6000" b="0" i="0" u="none" strike="noStrike" cap="none" dirty="0">
              <a:solidFill>
                <a:srgbClr val="000000"/>
              </a:solidFill>
              <a:latin typeface="Proxima Nova"/>
              <a:ea typeface="Proxima Nova"/>
              <a:cs typeface="Proxima Nova"/>
              <a:sym typeface="Proxima Nova"/>
            </a:endParaRPr>
          </a:p>
        </p:txBody>
      </p:sp>
      <p:pic>
        <p:nvPicPr>
          <p:cNvPr id="527" name="Google Shape;527;p66"/>
          <p:cNvPicPr preferRelativeResize="0"/>
          <p:nvPr/>
        </p:nvPicPr>
        <p:blipFill rotWithShape="1">
          <a:blip r:embed="rId3">
            <a:alphaModFix/>
          </a:blip>
          <a:srcRect/>
          <a:stretch/>
        </p:blipFill>
        <p:spPr>
          <a:xfrm>
            <a:off x="607921" y="-11700"/>
            <a:ext cx="4578104" cy="68697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n-US" sz="1500" b="0" i="0" u="none" strike="noStrike" kern="0" cap="none" spc="0" normalizeH="0" baseline="0" noProof="0">
                <a:ln>
                  <a:noFill/>
                </a:ln>
                <a:solidFill>
                  <a:srgbClr val="000000"/>
                </a:solidFill>
                <a:effectLst/>
                <a:uLnTx/>
                <a:uFillTx/>
                <a:latin typeface="Arial"/>
                <a:ea typeface="Arial"/>
                <a:cs typeface="Arial"/>
                <a:sym typeface="Arial"/>
              </a:rPr>
              <a:t> </a:t>
            </a: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3"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389" name="Google Shape;389;geb649bb703_0_415"/>
          <p:cNvSpPr txBox="1"/>
          <p:nvPr/>
        </p:nvSpPr>
        <p:spPr>
          <a:xfrm>
            <a:off x="3199545" y="1819682"/>
            <a:ext cx="5792910" cy="66595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Soft Starts</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
        <p:nvSpPr>
          <p:cNvPr id="390" name="Google Shape;390;geb649bb703_0_415"/>
          <p:cNvSpPr/>
          <p:nvPr/>
        </p:nvSpPr>
        <p:spPr>
          <a:xfrm>
            <a:off x="3718560" y="59285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900"/>
              <a:buFont typeface="Calibri"/>
              <a:buNone/>
              <a:tabLst/>
              <a:defRPr/>
            </a:pPr>
            <a:endParaRPr kumimoji="0" sz="19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1" name="Google Shape;391;geb649bb703_0_415"/>
          <p:cNvSpPr/>
          <p:nvPr/>
        </p:nvSpPr>
        <p:spPr>
          <a:xfrm>
            <a:off x="3718560" y="63240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900"/>
              <a:buFont typeface="Calibri"/>
              <a:buNone/>
              <a:tabLst/>
              <a:defRPr/>
            </a:pPr>
            <a:endParaRPr kumimoji="0" sz="19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2" name="Google Shape;392;geb649bb703_0_415"/>
          <p:cNvSpPr txBox="1"/>
          <p:nvPr/>
        </p:nvSpPr>
        <p:spPr>
          <a:xfrm>
            <a:off x="3043238" y="2090795"/>
            <a:ext cx="6333932" cy="3168661"/>
          </a:xfrm>
          <a:prstGeom prst="rect">
            <a:avLst/>
          </a:prstGeom>
          <a:noFill/>
          <a:ln>
            <a:noFill/>
          </a:ln>
        </p:spPr>
        <p:txBody>
          <a:bodyPr spcFirstLastPara="1" wrap="square" lIns="91425" tIns="45700" rIns="91425" bIns="45700" anchor="ctr" anchorCtr="0">
            <a:noAutofit/>
          </a:bodyPr>
          <a:lstStyle/>
          <a:p>
            <a:pPr marL="0" lvl="0" indent="0">
              <a:lnSpc>
                <a:spcPct val="107000"/>
              </a:lnSpc>
              <a:spcBef>
                <a:spcPts val="0"/>
              </a:spcBef>
              <a:buSzPts val="1000"/>
              <a:tabLst>
                <a:tab pos="457200" algn="l"/>
              </a:tabLst>
            </a:pPr>
            <a:endParaRPr lang="en-US" sz="2000" dirty="0">
              <a:latin typeface="Calibri" panose="020F0502020204030204" pitchFamily="34" charset="0"/>
              <a:ea typeface="Calibri" panose="020F0502020204030204" pitchFamily="34" charset="0"/>
              <a:cs typeface="Calibri" panose="020F0502020204030204" pitchFamily="34" charset="0"/>
            </a:endParaRPr>
          </a:p>
          <a:p>
            <a:pPr marL="0" lvl="0" indent="0" algn="ctr">
              <a:lnSpc>
                <a:spcPct val="107000"/>
              </a:lnSpc>
              <a:spcBef>
                <a:spcPts val="0"/>
              </a:spcBef>
              <a:buSzPts val="1000"/>
              <a:tabLst>
                <a:tab pos="457200" algn="l"/>
              </a:tabLst>
            </a:pPr>
            <a:r>
              <a:rPr lang="en-US" sz="2400" dirty="0">
                <a:latin typeface="Calibri" panose="020F0502020204030204" pitchFamily="34" charset="0"/>
                <a:ea typeface="Calibri" panose="020F0502020204030204" pitchFamily="34" charset="0"/>
                <a:cs typeface="Calibri" panose="020F0502020204030204" pitchFamily="34" charset="0"/>
              </a:rPr>
              <a:t>Thinking about the examples we just discussed as a group, how do we feel we are doing with regards to starting and responding softly?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0" lvl="0" indent="0" algn="ctr">
              <a:lnSpc>
                <a:spcPct val="107000"/>
              </a:lnSpc>
              <a:spcBef>
                <a:spcPts val="0"/>
              </a:spcBef>
              <a:buSzPts val="1000"/>
              <a:tabLst>
                <a:tab pos="457200" algn="l"/>
              </a:tabLst>
            </a:pPr>
            <a:endParaRPr lang="en-US" sz="2400" dirty="0">
              <a:latin typeface="Calibri" panose="020F0502020204030204" pitchFamily="34" charset="0"/>
              <a:ea typeface="Calibri" panose="020F0502020204030204" pitchFamily="34" charset="0"/>
              <a:cs typeface="Calibri" panose="020F0502020204030204" pitchFamily="34" charset="0"/>
            </a:endParaRPr>
          </a:p>
          <a:p>
            <a:pPr marL="0" lvl="0" indent="0" algn="ctr">
              <a:lnSpc>
                <a:spcPct val="107000"/>
              </a:lnSpc>
              <a:spcBef>
                <a:spcPts val="0"/>
              </a:spcBef>
              <a:buSzPts val="1000"/>
              <a:tabLst>
                <a:tab pos="457200" algn="l"/>
              </a:tabLst>
            </a:pPr>
            <a:r>
              <a:rPr lang="en-US" sz="2400" dirty="0">
                <a:latin typeface="Calibri" panose="020F0502020204030204" pitchFamily="34" charset="0"/>
                <a:ea typeface="Calibri" panose="020F0502020204030204" pitchFamily="34" charset="0"/>
                <a:cs typeface="Calibri" panose="020F0502020204030204" pitchFamily="34" charset="0"/>
              </a:rPr>
              <a:t>How do we feel that we could improve?</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040385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6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33" name="Google Shape;533;p67"/>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4" name="Google Shape;534;p67"/>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5" name="Google Shape;535;p67"/>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6" name="Google Shape;536;p67"/>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Avoid Contempt</a:t>
            </a:r>
            <a:endParaRPr sz="6000">
              <a:latin typeface="Proxima Nova"/>
              <a:ea typeface="Proxima Nova"/>
              <a:cs typeface="Proxima Nova"/>
              <a:sym typeface="Proxima Nov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68"/>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2" name="Google Shape;542;p68"/>
          <p:cNvSpPr txBox="1">
            <a:spLocks noGrp="1"/>
          </p:cNvSpPr>
          <p:nvPr>
            <p:ph type="body" idx="2"/>
          </p:nvPr>
        </p:nvSpPr>
        <p:spPr>
          <a:xfrm>
            <a:off x="2817858" y="25080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dirty="0">
                <a:latin typeface="Calibri"/>
                <a:ea typeface="Calibri"/>
                <a:cs typeface="Calibri"/>
                <a:sym typeface="Calibri"/>
              </a:rPr>
              <a:t>Contempt is </a:t>
            </a:r>
            <a:r>
              <a:rPr lang="en-US" sz="4000" b="1" dirty="0">
                <a:latin typeface="Calibri"/>
                <a:ea typeface="Calibri"/>
                <a:cs typeface="Calibri"/>
                <a:sym typeface="Calibri"/>
              </a:rPr>
              <a:t>even more dangerous </a:t>
            </a:r>
            <a:r>
              <a:rPr lang="en-US" sz="4000" dirty="0">
                <a:latin typeface="Calibri"/>
                <a:ea typeface="Calibri"/>
                <a:cs typeface="Calibri"/>
                <a:sym typeface="Calibri"/>
              </a:rPr>
              <a:t>to relationships than hard starts or criticism.</a:t>
            </a:r>
            <a:endParaRPr sz="2400" dirty="0">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4"/>
        <p:cNvGrpSpPr/>
        <p:nvPr/>
      </p:nvGrpSpPr>
      <p:grpSpPr>
        <a:xfrm>
          <a:off x="0" y="0"/>
          <a:ext cx="0" cy="0"/>
          <a:chOff x="0" y="0"/>
          <a:chExt cx="0" cy="0"/>
        </a:xfrm>
      </p:grpSpPr>
      <p:sp>
        <p:nvSpPr>
          <p:cNvPr id="335" name="Google Shape;335;p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6" name="Google Shape;336;p3"/>
          <p:cNvSpPr txBox="1">
            <a:spLocks noGrp="1"/>
          </p:cNvSpPr>
          <p:nvPr>
            <p:ph type="body" idx="2"/>
          </p:nvPr>
        </p:nvSpPr>
        <p:spPr>
          <a:xfrm>
            <a:off x="2052048" y="2370874"/>
            <a:ext cx="808450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3600">
                <a:latin typeface="Calibri"/>
                <a:ea typeface="Calibri"/>
                <a:cs typeface="Calibri"/>
                <a:sym typeface="Calibri"/>
              </a:rPr>
              <a:t>Each of us comes with our own particular “communication script/background,” </a:t>
            </a:r>
            <a:r>
              <a:rPr lang="en-US" sz="3600" b="1">
                <a:latin typeface="Calibri"/>
                <a:ea typeface="Calibri"/>
                <a:cs typeface="Calibri"/>
                <a:sym typeface="Calibri"/>
              </a:rPr>
              <a:t>which can create challenges if misunderstood. </a:t>
            </a:r>
            <a:endParaRPr sz="2000">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69"/>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8" name="Google Shape;548;p69"/>
          <p:cNvSpPr txBox="1">
            <a:spLocks noGrp="1"/>
          </p:cNvSpPr>
          <p:nvPr>
            <p:ph type="body" idx="2"/>
          </p:nvPr>
        </p:nvSpPr>
        <p:spPr>
          <a:xfrm>
            <a:off x="2817858" y="25080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Contempt can lead to </a:t>
            </a:r>
            <a:r>
              <a:rPr lang="en-US" sz="4000" i="1">
                <a:latin typeface="Calibri"/>
                <a:ea typeface="Calibri"/>
                <a:cs typeface="Calibri"/>
                <a:sym typeface="Calibri"/>
              </a:rPr>
              <a:t>stonewalling</a:t>
            </a:r>
            <a:r>
              <a:rPr lang="en-US" sz="4000">
                <a:latin typeface="Calibri"/>
                <a:ea typeface="Calibri"/>
                <a:cs typeface="Calibri"/>
                <a:sym typeface="Calibri"/>
              </a:rPr>
              <a:t> – refusing to engage at all.</a:t>
            </a:r>
            <a:endParaRPr sz="2400">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70"/>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54" name="Google Shape;554;p70"/>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5" name="Google Shape;555;p70"/>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6" name="Google Shape;556;p70"/>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7" name="Google Shape;557;p7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58" name="Google Shape;558;p70"/>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Time-outs</a:t>
            </a:r>
            <a:endParaRPr sz="6000">
              <a:latin typeface="Proxima Nova"/>
              <a:ea typeface="Proxima Nova"/>
              <a:cs typeface="Proxima Nova"/>
              <a:sym typeface="Proxima Nov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71"/>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4" name="Google Shape;564;p71"/>
          <p:cNvSpPr txBox="1">
            <a:spLocks noGrp="1"/>
          </p:cNvSpPr>
          <p:nvPr>
            <p:ph type="body" idx="2"/>
          </p:nvPr>
        </p:nvSpPr>
        <p:spPr>
          <a:xfrm>
            <a:off x="3182689" y="2439454"/>
            <a:ext cx="5823222"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dirty="0">
                <a:latin typeface="Calibri"/>
                <a:ea typeface="Calibri"/>
                <a:cs typeface="Calibri"/>
                <a:sym typeface="Calibri"/>
              </a:rPr>
              <a:t>The purpose of a time-out is to </a:t>
            </a:r>
            <a:r>
              <a:rPr lang="en-US" sz="4000" i="1" dirty="0">
                <a:latin typeface="Calibri"/>
                <a:ea typeface="Calibri"/>
                <a:cs typeface="Calibri"/>
                <a:sym typeface="Calibri"/>
              </a:rPr>
              <a:t>calm down </a:t>
            </a:r>
            <a:r>
              <a:rPr lang="en-US" sz="4000" dirty="0">
                <a:latin typeface="Calibri"/>
                <a:ea typeface="Calibri"/>
                <a:cs typeface="Calibri"/>
                <a:sym typeface="Calibri"/>
              </a:rPr>
              <a:t>and </a:t>
            </a:r>
            <a:r>
              <a:rPr lang="en-US" sz="4000" i="1" dirty="0">
                <a:latin typeface="Calibri"/>
                <a:ea typeface="Calibri"/>
                <a:cs typeface="Calibri"/>
                <a:sym typeface="Calibri"/>
              </a:rPr>
              <a:t>become rational.</a:t>
            </a:r>
            <a:endParaRPr sz="2400" dirty="0">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72"/>
          <p:cNvSpPr txBox="1"/>
          <p:nvPr/>
        </p:nvSpPr>
        <p:spPr>
          <a:xfrm>
            <a:off x="5048094" y="899856"/>
            <a:ext cx="6572406"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400" b="0" i="0" u="none" strike="noStrike" cap="none">
                <a:solidFill>
                  <a:srgbClr val="000000"/>
                </a:solidFill>
                <a:latin typeface="Proxima Nova"/>
                <a:ea typeface="Proxima Nova"/>
                <a:cs typeface="Proxima Nova"/>
                <a:sym typeface="Proxima Nova"/>
              </a:rPr>
              <a:t>Guidelines for Time-outs</a:t>
            </a:r>
            <a:endParaRPr sz="4400" b="0" i="0" u="none" strike="noStrike" cap="none">
              <a:solidFill>
                <a:srgbClr val="000000"/>
              </a:solidFill>
              <a:latin typeface="Proxima Nova"/>
              <a:ea typeface="Proxima Nova"/>
              <a:cs typeface="Proxima Nova"/>
              <a:sym typeface="Proxima Nova"/>
            </a:endParaRPr>
          </a:p>
        </p:txBody>
      </p:sp>
      <p:cxnSp>
        <p:nvCxnSpPr>
          <p:cNvPr id="570" name="Google Shape;570;p72"/>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571" name="Google Shape;571;p72"/>
          <p:cNvSpPr txBox="1"/>
          <p:nvPr/>
        </p:nvSpPr>
        <p:spPr>
          <a:xfrm>
            <a:off x="5451352" y="2545217"/>
            <a:ext cx="6740648" cy="406826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1. You have to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call a time-out     </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1500"/>
              <a:buFont typeface="Arial"/>
              <a:buNone/>
            </a:pP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for yourself. </a:t>
            </a:r>
            <a:br>
              <a:rPr lang="en-US" sz="35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2. Ask for a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specific amount of         </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1500"/>
              <a:buFont typeface="Arial"/>
              <a:buNone/>
            </a:pP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time.</a:t>
            </a:r>
            <a:b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3.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Separate</a:t>
            </a: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and calm down.</a:t>
            </a:r>
            <a:b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4. When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calm and rational</a:t>
            </a: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come      </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1500"/>
              <a:buFont typeface="Arial"/>
              <a:buNone/>
            </a:pP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back together.</a:t>
            </a:r>
            <a:endParaRPr sz="3500" b="0" i="0" u="none" strike="noStrike" cap="none" dirty="0">
              <a:solidFill>
                <a:srgbClr val="000000"/>
              </a:solidFill>
              <a:latin typeface="Calibri" panose="020F0502020204030204" pitchFamily="34" charset="0"/>
              <a:ea typeface="Calibri"/>
              <a:cs typeface="Calibri" panose="020F0502020204030204" pitchFamily="34" charset="0"/>
              <a:sym typeface="Calibri"/>
            </a:endParaRPr>
          </a:p>
        </p:txBody>
      </p:sp>
      <p:pic>
        <p:nvPicPr>
          <p:cNvPr id="572" name="Google Shape;572;p72" descr="couple leaning on wall"/>
          <p:cNvPicPr preferRelativeResize="0"/>
          <p:nvPr/>
        </p:nvPicPr>
        <p:blipFill rotWithShape="1">
          <a:blip r:embed="rId3">
            <a:alphaModFix/>
          </a:blip>
          <a:srcRect/>
          <a:stretch/>
        </p:blipFill>
        <p:spPr>
          <a:xfrm>
            <a:off x="466569" y="0"/>
            <a:ext cx="4581525" cy="68580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7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78" name="Google Shape;578;p7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9" name="Google Shape;579;p7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0" name="Google Shape;580;p73"/>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1" name="Google Shape;581;p7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82" name="Google Shape;582;p73"/>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Never use Violence</a:t>
            </a:r>
            <a:endParaRPr sz="6000">
              <a:latin typeface="Proxima Nova"/>
              <a:ea typeface="Proxima Nova"/>
              <a:cs typeface="Proxima Nova"/>
              <a:sym typeface="Proxima Nov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Google Shape;587;p74"/>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588" name="Google Shape;588;p74"/>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89" name="Google Shape;589;p74"/>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90" name="Google Shape;590;p74"/>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91" name="Google Shape;591;p74"/>
          <p:cNvSpPr txBox="1"/>
          <p:nvPr/>
        </p:nvSpPr>
        <p:spPr>
          <a:xfrm>
            <a:off x="2501985" y="2538031"/>
            <a:ext cx="7188030" cy="138804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400"/>
              <a:buFont typeface="Arial"/>
              <a:buNone/>
            </a:pPr>
            <a:r>
              <a:rPr lang="en-US" sz="3400" b="0" i="0" u="none" strike="noStrike" cap="none">
                <a:solidFill>
                  <a:srgbClr val="000000"/>
                </a:solidFill>
                <a:latin typeface="Calibri"/>
                <a:ea typeface="Calibri"/>
                <a:cs typeface="Calibri"/>
                <a:sym typeface="Calibri"/>
              </a:rPr>
              <a:t>“Whosoever is angry with his brother shall be in danger…”</a:t>
            </a:r>
            <a:endParaRPr sz="1900" b="0" i="0" u="none" strike="noStrike" cap="none">
              <a:solidFill>
                <a:srgbClr val="000000"/>
              </a:solidFill>
              <a:latin typeface="Calibri"/>
              <a:ea typeface="Calibri"/>
              <a:cs typeface="Calibri"/>
              <a:sym typeface="Calibri"/>
            </a:endParaRPr>
          </a:p>
        </p:txBody>
      </p:sp>
      <p:sp>
        <p:nvSpPr>
          <p:cNvPr id="592" name="Google Shape;592;p74"/>
          <p:cNvSpPr txBox="1"/>
          <p:nvPr/>
        </p:nvSpPr>
        <p:spPr>
          <a:xfrm>
            <a:off x="4893129" y="3989808"/>
            <a:ext cx="240574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0" i="1" u="none" strike="noStrike" cap="none">
                <a:solidFill>
                  <a:srgbClr val="000000"/>
                </a:solidFill>
                <a:latin typeface="Calibri"/>
                <a:ea typeface="Calibri"/>
                <a:cs typeface="Calibri"/>
                <a:sym typeface="Calibri"/>
              </a:rPr>
              <a:t>3 Nephi 12:22</a:t>
            </a: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75"/>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98" name="Google Shape;598;p75"/>
          <p:cNvSpPr txBox="1">
            <a:spLocks noGrp="1"/>
          </p:cNvSpPr>
          <p:nvPr>
            <p:ph type="body" idx="2"/>
          </p:nvPr>
        </p:nvSpPr>
        <p:spPr>
          <a:xfrm>
            <a:off x="2817858" y="26223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dirty="0">
                <a:latin typeface="Calibri"/>
                <a:ea typeface="Calibri"/>
                <a:cs typeface="Calibri"/>
                <a:sym typeface="Calibri"/>
              </a:rPr>
              <a:t>When our lower brain is in charge, we do things we </a:t>
            </a:r>
            <a:r>
              <a:rPr lang="en-US" sz="4000" i="1" dirty="0">
                <a:latin typeface="Calibri"/>
                <a:ea typeface="Calibri"/>
                <a:cs typeface="Calibri"/>
                <a:sym typeface="Calibri"/>
              </a:rPr>
              <a:t>regret</a:t>
            </a:r>
            <a:r>
              <a:rPr lang="en-US" sz="4000" dirty="0">
                <a:latin typeface="Calibri"/>
                <a:ea typeface="Calibri"/>
                <a:cs typeface="Calibri"/>
                <a:sym typeface="Calibri"/>
              </a:rPr>
              <a:t>.</a:t>
            </a:r>
            <a:endParaRPr sz="2400" dirty="0">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77"/>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10" name="Google Shape;610;p77"/>
          <p:cNvSpPr txBox="1">
            <a:spLocks noGrp="1"/>
          </p:cNvSpPr>
          <p:nvPr>
            <p:ph type="body" idx="2"/>
          </p:nvPr>
        </p:nvSpPr>
        <p:spPr>
          <a:xfrm>
            <a:off x="1815076" y="2916047"/>
            <a:ext cx="8558448" cy="1022337"/>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5400" b="1" dirty="0">
                <a:latin typeface="Calibri"/>
                <a:ea typeface="Calibri"/>
                <a:cs typeface="Calibri"/>
                <a:sym typeface="Calibri"/>
              </a:rPr>
              <a:t>Don’t ignore warning signs.</a:t>
            </a:r>
            <a:endParaRPr sz="3600" b="1" dirty="0">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4"/>
        <p:cNvGrpSpPr/>
        <p:nvPr/>
      </p:nvGrpSpPr>
      <p:grpSpPr>
        <a:xfrm>
          <a:off x="0" y="0"/>
          <a:ext cx="0" cy="0"/>
          <a:chOff x="0" y="0"/>
          <a:chExt cx="0" cy="0"/>
        </a:xfrm>
      </p:grpSpPr>
      <p:sp>
        <p:nvSpPr>
          <p:cNvPr id="615" name="Google Shape;615;p7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16" name="Google Shape;616;p78"/>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17" name="Google Shape;617;p78"/>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5400">
                <a:latin typeface="Proxima Nova"/>
                <a:ea typeface="Proxima Nova"/>
                <a:cs typeface="Proxima Nova"/>
                <a:sym typeface="Proxima Nova"/>
              </a:rPr>
              <a:t>Conclusion</a:t>
            </a:r>
            <a:endParaRPr sz="5400">
              <a:latin typeface="Proxima Nova"/>
              <a:ea typeface="Proxima Nova"/>
              <a:cs typeface="Proxima Nova"/>
              <a:sym typeface="Proxima Nova"/>
            </a:endParaRPr>
          </a:p>
        </p:txBody>
      </p:sp>
      <p:sp>
        <p:nvSpPr>
          <p:cNvPr id="618" name="Google Shape;618;p7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619" name="Google Shape;619;p78"/>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20" name="Google Shape;620;p78"/>
          <p:cNvSpPr txBox="1"/>
          <p:nvPr/>
        </p:nvSpPr>
        <p:spPr>
          <a:xfrm>
            <a:off x="5600619" y="2461404"/>
            <a:ext cx="4550485" cy="1790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3000" b="0" i="0" u="none" strike="noStrike" cap="none" dirty="0">
                <a:solidFill>
                  <a:srgbClr val="000000"/>
                </a:solidFill>
                <a:latin typeface="Calibri"/>
                <a:ea typeface="Calibri"/>
                <a:cs typeface="Calibri"/>
                <a:sym typeface="Calibri"/>
              </a:rPr>
              <a:t>Remember: </a:t>
            </a:r>
          </a:p>
          <a:p>
            <a:pPr marL="0" marR="0" lvl="0" indent="0" algn="ctr" rtl="0">
              <a:lnSpc>
                <a:spcPct val="90000"/>
              </a:lnSpc>
              <a:spcBef>
                <a:spcPts val="0"/>
              </a:spcBef>
              <a:spcAft>
                <a:spcPts val="0"/>
              </a:spcAft>
              <a:buClr>
                <a:srgbClr val="000000"/>
              </a:buClr>
              <a:buSzPts val="3100"/>
              <a:buFont typeface="Arial"/>
              <a:buNone/>
            </a:pPr>
            <a:r>
              <a:rPr lang="en-US" sz="3000" b="0" i="0" u="none" strike="noStrike" cap="none" dirty="0">
                <a:solidFill>
                  <a:srgbClr val="000000"/>
                </a:solidFill>
                <a:latin typeface="Calibri"/>
                <a:ea typeface="Calibri"/>
                <a:cs typeface="Calibri"/>
                <a:sym typeface="Calibri"/>
              </a:rPr>
              <a:t>effective communication is the key to overcoming marital conflict.</a:t>
            </a:r>
            <a:endParaRPr sz="30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Google Shape;625;p79"/>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626" name="Google Shape;626;p79"/>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7" name="Google Shape;627;p79"/>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8" name="Google Shape;628;p79"/>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9" name="Google Shape;629;p79"/>
          <p:cNvSpPr txBox="1"/>
          <p:nvPr/>
        </p:nvSpPr>
        <p:spPr>
          <a:xfrm>
            <a:off x="2683551" y="1812888"/>
            <a:ext cx="6824896" cy="295462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US" sz="3000" b="0" i="0" u="none" strike="noStrike" cap="none">
                <a:solidFill>
                  <a:srgbClr val="000000"/>
                </a:solidFill>
                <a:latin typeface="Calibri"/>
                <a:ea typeface="Calibri"/>
                <a:cs typeface="Calibri"/>
                <a:sym typeface="Calibri"/>
              </a:rPr>
              <a:t>“Christlike communications are expressed in tones of love rather than loudness. They are intended to be helpful rather than hurtful. They tend to bind us together rather than to drive us apart. They tend to build rather than to belittle.”  </a:t>
            </a:r>
            <a:endParaRPr sz="3000" b="0" i="0" u="none" strike="noStrike" cap="none">
              <a:solidFill>
                <a:srgbClr val="000000"/>
              </a:solidFill>
              <a:latin typeface="Calibri"/>
              <a:ea typeface="Calibri"/>
              <a:cs typeface="Calibri"/>
              <a:sym typeface="Calibri"/>
            </a:endParaRPr>
          </a:p>
        </p:txBody>
      </p:sp>
      <p:sp>
        <p:nvSpPr>
          <p:cNvPr id="630" name="Google Shape;630;p79"/>
          <p:cNvSpPr txBox="1"/>
          <p:nvPr/>
        </p:nvSpPr>
        <p:spPr>
          <a:xfrm>
            <a:off x="4344485" y="4718174"/>
            <a:ext cx="396575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0" i="1" u="none" strike="noStrike" cap="none">
                <a:solidFill>
                  <a:srgbClr val="000000"/>
                </a:solidFill>
                <a:latin typeface="Calibri"/>
                <a:ea typeface="Calibri"/>
                <a:cs typeface="Calibri"/>
                <a:sym typeface="Calibri"/>
              </a:rPr>
              <a:t>- Elder L. Lionel Kendrick</a:t>
            </a: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0"/>
        <p:cNvGrpSpPr/>
        <p:nvPr/>
      </p:nvGrpSpPr>
      <p:grpSpPr>
        <a:xfrm>
          <a:off x="0" y="0"/>
          <a:ext cx="0" cy="0"/>
          <a:chOff x="0" y="0"/>
          <a:chExt cx="0" cy="0"/>
        </a:xfrm>
      </p:grpSpPr>
      <p:sp>
        <p:nvSpPr>
          <p:cNvPr id="341" name="Google Shape;341;p26"/>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342" name="Google Shape;342;p26"/>
          <p:cNvSpPr txBox="1">
            <a:spLocks noGrp="1"/>
          </p:cNvSpPr>
          <p:nvPr>
            <p:ph type="title"/>
          </p:nvPr>
        </p:nvSpPr>
        <p:spPr>
          <a:xfrm>
            <a:off x="0" y="2335616"/>
            <a:ext cx="6618791"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000" i="1">
                <a:latin typeface="Proxima Nova"/>
                <a:ea typeface="Proxima Nova"/>
                <a:cs typeface="Proxima Nova"/>
                <a:sym typeface="Proxima Nova"/>
              </a:rPr>
              <a:t>Benefits of </a:t>
            </a:r>
            <a:br>
              <a:rPr lang="en-US" sz="4000" i="1">
                <a:latin typeface="Proxima Nova"/>
                <a:ea typeface="Proxima Nova"/>
                <a:cs typeface="Proxima Nova"/>
                <a:sym typeface="Proxima Nova"/>
              </a:rPr>
            </a:br>
            <a:r>
              <a:rPr lang="en-US" sz="4000">
                <a:latin typeface="Proxima Nova"/>
                <a:ea typeface="Proxima Nova"/>
                <a:cs typeface="Proxima Nova"/>
                <a:sym typeface="Proxima Nova"/>
              </a:rPr>
              <a:t>Healthy Communication</a:t>
            </a:r>
            <a:endParaRPr sz="4000">
              <a:latin typeface="Proxima Nova"/>
              <a:ea typeface="Proxima Nova"/>
              <a:cs typeface="Proxima Nova"/>
              <a:sym typeface="Proxima Nova"/>
            </a:endParaRPr>
          </a:p>
        </p:txBody>
      </p:sp>
      <p:sp>
        <p:nvSpPr>
          <p:cNvPr id="343" name="Google Shape;343;p2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344" name="Google Shape;344;p26"/>
          <p:cNvSpPr/>
          <p:nvPr/>
        </p:nvSpPr>
        <p:spPr>
          <a:xfrm rot="5400000" flipH="1">
            <a:off x="5337797" y="3382016"/>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345" name="Google Shape;345;p26"/>
          <p:cNvSpPr txBox="1"/>
          <p:nvPr/>
        </p:nvSpPr>
        <p:spPr>
          <a:xfrm>
            <a:off x="6781962" y="2335616"/>
            <a:ext cx="5381095" cy="2146400"/>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Security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Emotional safety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Loving relationships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4"/>
        <p:cNvGrpSpPr/>
        <p:nvPr/>
      </p:nvGrpSpPr>
      <p:grpSpPr>
        <a:xfrm>
          <a:off x="0" y="0"/>
          <a:ext cx="0" cy="0"/>
          <a:chOff x="0" y="0"/>
          <a:chExt cx="0" cy="0"/>
        </a:xfrm>
      </p:grpSpPr>
      <p:sp>
        <p:nvSpPr>
          <p:cNvPr id="635" name="Google Shape;635;p18"/>
          <p:cNvSpPr/>
          <p:nvPr/>
        </p:nvSpPr>
        <p:spPr>
          <a:xfrm>
            <a:off x="0" y="345989"/>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636" name="Google Shape;636;p1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37" name="Google Shape;637;p18"/>
          <p:cNvSpPr/>
          <p:nvPr/>
        </p:nvSpPr>
        <p:spPr>
          <a:xfrm>
            <a:off x="480144" y="1363350"/>
            <a:ext cx="5210400" cy="41313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38" name="Google Shape;638;p18"/>
          <p:cNvSpPr txBox="1">
            <a:spLocks noGrp="1"/>
          </p:cNvSpPr>
          <p:nvPr>
            <p:ph type="title"/>
          </p:nvPr>
        </p:nvSpPr>
        <p:spPr>
          <a:xfrm>
            <a:off x="0" y="2143500"/>
            <a:ext cx="60816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a:latin typeface="Proxima Nova"/>
                <a:ea typeface="Proxima Nova"/>
                <a:cs typeface="Proxima Nova"/>
                <a:sym typeface="Proxima Nova"/>
              </a:rPr>
              <a:t>Homework</a:t>
            </a:r>
            <a:endParaRPr sz="5400">
              <a:latin typeface="Proxima Nova"/>
              <a:ea typeface="Proxima Nova"/>
              <a:cs typeface="Proxima Nova"/>
              <a:sym typeface="Proxima Nova"/>
            </a:endParaRPr>
          </a:p>
        </p:txBody>
      </p:sp>
      <p:sp>
        <p:nvSpPr>
          <p:cNvPr id="639" name="Google Shape;639;p18"/>
          <p:cNvSpPr/>
          <p:nvPr/>
        </p:nvSpPr>
        <p:spPr>
          <a:xfrm flipH="1">
            <a:off x="2145600" y="40951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40" name="Google Shape;640;p18"/>
          <p:cNvSpPr txBox="1"/>
          <p:nvPr/>
        </p:nvSpPr>
        <p:spPr>
          <a:xfrm>
            <a:off x="5857102" y="632501"/>
            <a:ext cx="6334897" cy="4878613"/>
          </a:xfrm>
          <a:prstGeom prst="rect">
            <a:avLst/>
          </a:prstGeom>
          <a:noFill/>
          <a:ln>
            <a:noFill/>
          </a:ln>
          <a:effectLst>
            <a:outerShdw blurRad="57150" dist="19050" dir="5400000" algn="bl" rotWithShape="0">
              <a:srgbClr val="000000">
                <a:alpha val="49803"/>
              </a:srgbClr>
            </a:outerShdw>
          </a:effectLst>
        </p:spPr>
        <p:txBody>
          <a:bodyPr spcFirstLastPara="1" wrap="square" lIns="91425" tIns="91425" rIns="91425" bIns="91425" anchor="t" anchorCtr="0">
            <a:spAutoFit/>
          </a:bodyPr>
          <a:lstStyle/>
          <a:p>
            <a:pPr marL="914400" marR="0" lvl="1" indent="-228600" algn="l" rtl="0">
              <a:lnSpc>
                <a:spcPct val="125000"/>
              </a:lnSpc>
              <a:spcBef>
                <a:spcPts val="1000"/>
              </a:spcBef>
              <a:spcAft>
                <a:spcPts val="0"/>
              </a:spcAft>
              <a:buClr>
                <a:srgbClr val="FFFFFF"/>
              </a:buClr>
              <a:buSzPts val="3600"/>
              <a:buFont typeface="Calibri"/>
              <a:buNone/>
            </a:pPr>
            <a:endParaRPr sz="3600" b="0" i="0" u="none" strike="noStrike" cap="none" dirty="0">
              <a:solidFill>
                <a:srgbClr val="FFFFFF"/>
              </a:solidFill>
              <a:latin typeface="Calibri"/>
              <a:ea typeface="Calibri"/>
              <a:cs typeface="Calibri"/>
              <a:sym typeface="Calibri"/>
            </a:endParaRPr>
          </a:p>
          <a:p>
            <a:pPr marL="457200" lvl="1">
              <a:lnSpc>
                <a:spcPct val="125000"/>
              </a:lnSpc>
              <a:spcBef>
                <a:spcPts val="1000"/>
              </a:spcBef>
              <a:buClr>
                <a:srgbClr val="FFFFFF"/>
              </a:buClr>
              <a:buSzPts val="3600"/>
            </a:pPr>
            <a:r>
              <a:rPr lang="en-US" sz="3600" b="0" i="0" u="none" strike="noStrike" cap="none" dirty="0">
                <a:solidFill>
                  <a:srgbClr val="FFFFFF"/>
                </a:solidFill>
                <a:latin typeface="Calibri"/>
                <a:ea typeface="Calibri"/>
                <a:cs typeface="Calibri"/>
                <a:sym typeface="Calibri"/>
              </a:rPr>
              <a:t>Choose a specific communication skill (listening deeper, staying on the same team, starting softly, etc.) and work on it this week. </a:t>
            </a:r>
            <a:endParaRPr sz="1700" b="0" i="0" u="none" strike="noStrike" cap="none" dirty="0">
              <a:solidFill>
                <a:srgbClr val="FFFFFF"/>
              </a:solidFill>
              <a:latin typeface="Calibri"/>
              <a:ea typeface="Calibri"/>
              <a:cs typeface="Calibri"/>
              <a:sym typeface="Calibri"/>
            </a:endParaRPr>
          </a:p>
          <a:p>
            <a:pPr marL="457200" marR="0" lvl="0" indent="0" algn="l" rtl="0">
              <a:lnSpc>
                <a:spcPct val="107916"/>
              </a:lnSpc>
              <a:spcBef>
                <a:spcPts val="0"/>
              </a:spcBef>
              <a:spcAft>
                <a:spcPts val="0"/>
              </a:spcAft>
              <a:buClr>
                <a:srgbClr val="000000"/>
              </a:buClr>
              <a:buSzPts val="1100"/>
              <a:buFont typeface="Arial"/>
              <a:buNone/>
            </a:pPr>
            <a:endParaRPr sz="17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4"/>
        <p:cNvGrpSpPr/>
        <p:nvPr/>
      </p:nvGrpSpPr>
      <p:grpSpPr>
        <a:xfrm>
          <a:off x="0" y="0"/>
          <a:ext cx="0" cy="0"/>
          <a:chOff x="0" y="0"/>
          <a:chExt cx="0" cy="0"/>
        </a:xfrm>
      </p:grpSpPr>
      <p:sp>
        <p:nvSpPr>
          <p:cNvPr id="645" name="Google Shape;645;p80"/>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46" name="Google Shape;646;p80"/>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47" name="Google Shape;647;p8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648" name="Google Shape;648;p80"/>
          <p:cNvSpPr txBox="1"/>
          <p:nvPr/>
        </p:nvSpPr>
        <p:spPr>
          <a:xfrm>
            <a:off x="5695937" y="2206598"/>
            <a:ext cx="5288560" cy="2444701"/>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3200" b="0" i="0" u="none" strike="noStrike" cap="none" dirty="0">
                <a:solidFill>
                  <a:srgbClr val="000000"/>
                </a:solidFill>
                <a:latin typeface="Proxima Nova"/>
                <a:ea typeface="Proxima Nova"/>
                <a:cs typeface="Proxima Nova"/>
                <a:sym typeface="Proxima Nova"/>
              </a:rPr>
              <a:t>Next time</a:t>
            </a:r>
          </a:p>
          <a:p>
            <a:pPr marL="0" marR="0" lvl="0" indent="0" algn="ctr" rtl="0">
              <a:lnSpc>
                <a:spcPct val="90000"/>
              </a:lnSpc>
              <a:spcBef>
                <a:spcPts val="0"/>
              </a:spcBef>
              <a:spcAft>
                <a:spcPts val="0"/>
              </a:spcAft>
              <a:buClr>
                <a:srgbClr val="000000"/>
              </a:buClr>
              <a:buSzPts val="3100"/>
              <a:buFont typeface="Arial"/>
              <a:buNone/>
            </a:pPr>
            <a:endParaRPr lang="en-US" sz="3200" b="0" i="0" u="none" strike="noStrike" cap="none" dirty="0">
              <a:solidFill>
                <a:srgbClr val="000000"/>
              </a:solidFill>
              <a:latin typeface="Proxima Nova"/>
              <a:ea typeface="Proxima Nova"/>
              <a:cs typeface="Proxima Nova"/>
              <a:sym typeface="Proxima Nova"/>
            </a:endParaRPr>
          </a:p>
          <a:p>
            <a:pPr marL="0" marR="0" lvl="0" indent="0" algn="ctr" rtl="0">
              <a:lnSpc>
                <a:spcPct val="90000"/>
              </a:lnSpc>
              <a:spcBef>
                <a:spcPts val="0"/>
              </a:spcBef>
              <a:spcAft>
                <a:spcPts val="0"/>
              </a:spcAft>
              <a:buClr>
                <a:srgbClr val="000000"/>
              </a:buClr>
              <a:buSzPts val="3100"/>
              <a:buFont typeface="Arial"/>
              <a:buNone/>
            </a:pPr>
            <a:r>
              <a:rPr lang="en-US" sz="3200" dirty="0">
                <a:latin typeface="Proxima Nova"/>
                <a:sym typeface="Proxima Nova"/>
              </a:rPr>
              <a:t>Becoming one through marital sexuality</a:t>
            </a:r>
            <a:endParaRPr sz="3200" dirty="0"/>
          </a:p>
        </p:txBody>
      </p:sp>
      <p:pic>
        <p:nvPicPr>
          <p:cNvPr id="649" name="Google Shape;649;p80"/>
          <p:cNvPicPr preferRelativeResize="0"/>
          <p:nvPr/>
        </p:nvPicPr>
        <p:blipFill rotWithShape="1">
          <a:blip r:embed="rId3">
            <a:alphaModFix/>
          </a:blip>
          <a:srcRect/>
          <a:stretch/>
        </p:blipFill>
        <p:spPr>
          <a:xfrm>
            <a:off x="733739" y="1424060"/>
            <a:ext cx="4251555" cy="3978519"/>
          </a:xfrm>
          <a:prstGeom prst="rect">
            <a:avLst/>
          </a:prstGeom>
          <a:noFill/>
          <a:ln>
            <a:noFill/>
          </a:ln>
        </p:spPr>
      </p:pic>
      <p:sp>
        <p:nvSpPr>
          <p:cNvPr id="650" name="Google Shape;650;p80"/>
          <p:cNvSpPr/>
          <p:nvPr/>
        </p:nvSpPr>
        <p:spPr>
          <a:xfrm flipH="1">
            <a:off x="7411943" y="3188376"/>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11"/>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51" name="Google Shape;351;p11"/>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2" name="Google Shape;352;p11"/>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3" name="Google Shape;353;p11"/>
          <p:cNvSpPr/>
          <p:nvPr/>
        </p:nvSpPr>
        <p:spPr>
          <a:xfrm rot="10800000" flipH="1">
            <a:off x="5200789" y="343755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4" name="Google Shape;354;p11"/>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5" name="Google Shape;355;p11"/>
          <p:cNvSpPr txBox="1">
            <a:spLocks noGrp="1"/>
          </p:cNvSpPr>
          <p:nvPr>
            <p:ph type="title"/>
          </p:nvPr>
        </p:nvSpPr>
        <p:spPr>
          <a:xfrm>
            <a:off x="2585692" y="1726733"/>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Effective Communication</a:t>
            </a:r>
            <a:endParaRPr sz="4100">
              <a:latin typeface="Proxima Nova"/>
              <a:ea typeface="Proxima Nova"/>
              <a:cs typeface="Proxima Nova"/>
              <a:sym typeface="Proxima Nova"/>
            </a:endParaRPr>
          </a:p>
        </p:txBody>
      </p:sp>
      <p:sp>
        <p:nvSpPr>
          <p:cNvPr id="356" name="Google Shape;356;p11"/>
          <p:cNvSpPr txBox="1"/>
          <p:nvPr/>
        </p:nvSpPr>
        <p:spPr>
          <a:xfrm>
            <a:off x="2474824" y="3085607"/>
            <a:ext cx="7464066" cy="2146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000"/>
              <a:buFont typeface="Calibri"/>
              <a:buNone/>
            </a:pPr>
            <a:r>
              <a:rPr lang="en-US" sz="3000" b="0" i="1" u="none" strike="noStrike" cap="none">
                <a:solidFill>
                  <a:schemeClr val="dk1"/>
                </a:solidFill>
                <a:latin typeface="Proxima Nova"/>
                <a:ea typeface="Proxima Nova"/>
                <a:cs typeface="Proxima Nova"/>
                <a:sym typeface="Proxima Nova"/>
              </a:rPr>
              <a:t>Deep listening and conflict management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62" name="Google Shape;362;p37"/>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3" name="Google Shape;363;p37"/>
          <p:cNvSpPr/>
          <p:nvPr/>
        </p:nvSpPr>
        <p:spPr>
          <a:xfrm>
            <a:off x="480150" y="1363350"/>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4" name="Google Shape;364;p37"/>
          <p:cNvSpPr/>
          <p:nvPr/>
        </p:nvSpPr>
        <p:spPr>
          <a:xfrm rot="10800000" flipH="1">
            <a:off x="5200789" y="387323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5" name="Google Shape;365;p3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66" name="Google Shape;366;p37"/>
          <p:cNvSpPr txBox="1">
            <a:spLocks noGrp="1"/>
          </p:cNvSpPr>
          <p:nvPr>
            <p:ph type="title"/>
          </p:nvPr>
        </p:nvSpPr>
        <p:spPr>
          <a:xfrm>
            <a:off x="2474824" y="230368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Deep Listening</a:t>
            </a:r>
            <a:endParaRPr sz="6000">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pic>
        <p:nvPicPr>
          <p:cNvPr id="371" name="Google Shape;371;p7"/>
          <p:cNvPicPr preferRelativeResize="0"/>
          <p:nvPr/>
        </p:nvPicPr>
        <p:blipFill rotWithShape="1">
          <a:blip r:embed="rId3">
            <a:alphaModFix/>
          </a:blip>
          <a:srcRect/>
          <a:stretch/>
        </p:blipFill>
        <p:spPr>
          <a:xfrm>
            <a:off x="633510" y="615452"/>
            <a:ext cx="10924979" cy="5627096"/>
          </a:xfrm>
          <a:prstGeom prst="rect">
            <a:avLst/>
          </a:prstGeom>
          <a:noFill/>
          <a:ln>
            <a:noFill/>
          </a:ln>
        </p:spPr>
      </p:pic>
      <p:sp>
        <p:nvSpPr>
          <p:cNvPr id="372" name="Google Shape;372;p7"/>
          <p:cNvSpPr txBox="1"/>
          <p:nvPr/>
        </p:nvSpPr>
        <p:spPr>
          <a:xfrm>
            <a:off x="2397211" y="2017537"/>
            <a:ext cx="7364627" cy="282292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000" b="0" i="0" u="none" strike="noStrike" cap="none" dirty="0">
                <a:solidFill>
                  <a:schemeClr val="dk1"/>
                </a:solidFill>
                <a:latin typeface="Calibri"/>
                <a:ea typeface="Calibri"/>
                <a:cs typeface="Calibri"/>
                <a:sym typeface="Calibri"/>
              </a:rPr>
              <a:t>It takes intentional effort and practice to become a deep listener, to </a:t>
            </a:r>
            <a:r>
              <a:rPr lang="en-US" sz="4000" b="0" i="1" u="none" strike="noStrike" cap="none" dirty="0">
                <a:solidFill>
                  <a:schemeClr val="dk1"/>
                </a:solidFill>
                <a:latin typeface="Calibri"/>
                <a:ea typeface="Calibri"/>
                <a:cs typeface="Calibri"/>
                <a:sym typeface="Calibri"/>
              </a:rPr>
              <a:t>really focus </a:t>
            </a:r>
            <a:r>
              <a:rPr lang="en-US" sz="4000" b="0" i="0" u="none" strike="noStrike" cap="none" dirty="0">
                <a:solidFill>
                  <a:schemeClr val="dk1"/>
                </a:solidFill>
                <a:latin typeface="Calibri"/>
                <a:ea typeface="Calibri"/>
                <a:cs typeface="Calibri"/>
                <a:sym typeface="Calibri"/>
              </a:rPr>
              <a:t>on what your partner is saying and feeling.</a:t>
            </a:r>
            <a:endParaRPr sz="40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28"/>
          <p:cNvSpPr txBox="1"/>
          <p:nvPr/>
        </p:nvSpPr>
        <p:spPr>
          <a:xfrm>
            <a:off x="5260299" y="888613"/>
            <a:ext cx="5897275"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0" u="none" strike="noStrike" cap="none">
                <a:solidFill>
                  <a:schemeClr val="dk1"/>
                </a:solidFill>
                <a:latin typeface="Proxima Nova"/>
                <a:ea typeface="Proxima Nova"/>
                <a:cs typeface="Proxima Nova"/>
                <a:sym typeface="Proxima Nova"/>
              </a:rPr>
              <a:t>Deep Listening Skills </a:t>
            </a:r>
            <a:endParaRPr sz="4800" b="0" i="0" u="none" strike="noStrike" cap="none">
              <a:solidFill>
                <a:srgbClr val="000000"/>
              </a:solidFill>
              <a:latin typeface="Proxima Nova"/>
              <a:ea typeface="Proxima Nova"/>
              <a:cs typeface="Proxima Nova"/>
              <a:sym typeface="Proxima Nova"/>
            </a:endParaRPr>
          </a:p>
        </p:txBody>
      </p:sp>
      <p:cxnSp>
        <p:nvCxnSpPr>
          <p:cNvPr id="378" name="Google Shape;378;p28"/>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379" name="Google Shape;379;p28"/>
          <p:cNvSpPr txBox="1"/>
          <p:nvPr/>
        </p:nvSpPr>
        <p:spPr>
          <a:xfrm>
            <a:off x="5582447" y="2632574"/>
            <a:ext cx="6351364" cy="3211200"/>
          </a:xfrm>
          <a:prstGeom prst="rect">
            <a:avLst/>
          </a:prstGeom>
          <a:noFill/>
          <a:ln>
            <a:noFill/>
          </a:ln>
        </p:spPr>
        <p:txBody>
          <a:bodyPr spcFirstLastPara="1" wrap="square" lIns="91425" tIns="91425" rIns="91425" bIns="91425" anchor="t" anchorCtr="0">
            <a:noAutofit/>
          </a:bodyPr>
          <a:lstStyle/>
          <a:p>
            <a:pPr marR="0" lvl="0" algn="l" rtl="0">
              <a:lnSpc>
                <a:spcPct val="100000"/>
              </a:lnSpc>
              <a:spcBef>
                <a:spcPts val="0"/>
              </a:spcBef>
              <a:spcAft>
                <a:spcPts val="0"/>
              </a:spcAft>
              <a:buClr>
                <a:srgbClr val="000000"/>
              </a:buClr>
              <a:buSzPts val="1500"/>
            </a:pPr>
            <a:r>
              <a:rPr lang="en-US" sz="3400" b="0" i="0" u="none" strike="noStrike" cap="none" dirty="0">
                <a:solidFill>
                  <a:srgbClr val="000000"/>
                </a:solidFill>
                <a:latin typeface="Calibri" panose="020F0502020204030204" pitchFamily="34" charset="0"/>
                <a:ea typeface="Calibri"/>
                <a:cs typeface="Calibri" panose="020F0502020204030204" pitchFamily="34" charset="0"/>
                <a:sym typeface="Calibri"/>
              </a:rPr>
              <a:t>1.Turn on your </a:t>
            </a:r>
            <a:r>
              <a:rPr lang="en-US" sz="3400" b="1" i="0" u="none" strike="noStrike" cap="none" dirty="0">
                <a:solidFill>
                  <a:srgbClr val="000000"/>
                </a:solidFill>
                <a:latin typeface="Calibri" panose="020F0502020204030204" pitchFamily="34" charset="0"/>
                <a:ea typeface="Calibri"/>
                <a:cs typeface="Calibri" panose="020F0502020204030204" pitchFamily="34" charset="0"/>
                <a:sym typeface="Calibri"/>
              </a:rPr>
              <a:t>silent mode</a:t>
            </a:r>
            <a:r>
              <a:rPr lang="en-US" sz="3400" b="0" i="0" u="none" strike="noStrike" cap="none" dirty="0">
                <a:solidFill>
                  <a:srgbClr val="000000"/>
                </a:solidFill>
                <a:latin typeface="Calibri" panose="020F0502020204030204" pitchFamily="34" charset="0"/>
                <a:ea typeface="Calibri"/>
                <a:cs typeface="Calibri" panose="020F0502020204030204" pitchFamily="34" charset="0"/>
                <a:sym typeface="Calibri"/>
              </a:rPr>
              <a:t>.</a:t>
            </a:r>
          </a:p>
          <a:p>
            <a:pPr marR="0" lvl="0" algn="l" rtl="0">
              <a:lnSpc>
                <a:spcPct val="100000"/>
              </a:lnSpc>
              <a:spcBef>
                <a:spcPts val="0"/>
              </a:spcBef>
              <a:spcAft>
                <a:spcPts val="0"/>
              </a:spcAft>
              <a:buClr>
                <a:srgbClr val="000000"/>
              </a:buClr>
              <a:buSzPts val="1500"/>
            </a:pPr>
            <a:r>
              <a:rPr lang="en-US" sz="3400" dirty="0">
                <a:latin typeface="Calibri" panose="020F0502020204030204" pitchFamily="34" charset="0"/>
                <a:ea typeface="Calibri"/>
                <a:cs typeface="Calibri" panose="020F0502020204030204" pitchFamily="34" charset="0"/>
                <a:sym typeface="Calibri"/>
              </a:rPr>
              <a:t>2. Be a </a:t>
            </a:r>
            <a:r>
              <a:rPr lang="en-US" sz="3400" b="1" dirty="0">
                <a:latin typeface="Calibri" panose="020F0502020204030204" pitchFamily="34" charset="0"/>
                <a:ea typeface="Calibri"/>
                <a:cs typeface="Calibri" panose="020F0502020204030204" pitchFamily="34" charset="0"/>
                <a:sym typeface="Calibri"/>
              </a:rPr>
              <a:t>focused listener</a:t>
            </a:r>
            <a:r>
              <a:rPr lang="en-US" sz="3400" dirty="0">
                <a:latin typeface="Calibri" panose="020F0502020204030204" pitchFamily="34" charset="0"/>
                <a:ea typeface="Calibri"/>
                <a:cs typeface="Calibri" panose="020F0502020204030204" pitchFamily="34" charset="0"/>
                <a:sym typeface="Calibri"/>
              </a:rPr>
              <a:t>.</a:t>
            </a:r>
          </a:p>
          <a:p>
            <a:pPr marR="0" lvl="0" algn="l" rtl="0">
              <a:lnSpc>
                <a:spcPct val="100000"/>
              </a:lnSpc>
              <a:spcBef>
                <a:spcPts val="0"/>
              </a:spcBef>
              <a:spcAft>
                <a:spcPts val="0"/>
              </a:spcAft>
              <a:buClr>
                <a:srgbClr val="000000"/>
              </a:buClr>
              <a:buSzPts val="1500"/>
            </a:pPr>
            <a:r>
              <a:rPr lang="en-US" sz="3400" dirty="0">
                <a:latin typeface="Calibri" panose="020F0502020204030204" pitchFamily="34" charset="0"/>
                <a:ea typeface="Calibri"/>
                <a:cs typeface="Calibri" panose="020F0502020204030204" pitchFamily="34" charset="0"/>
                <a:sym typeface="Calibri"/>
              </a:rPr>
              <a:t>3. Be an </a:t>
            </a:r>
            <a:r>
              <a:rPr lang="en-US" sz="3400" b="1" dirty="0">
                <a:latin typeface="Calibri" panose="020F0502020204030204" pitchFamily="34" charset="0"/>
                <a:ea typeface="Calibri"/>
                <a:cs typeface="Calibri" panose="020F0502020204030204" pitchFamily="34" charset="0"/>
                <a:sym typeface="Calibri"/>
              </a:rPr>
              <a:t>active listener</a:t>
            </a:r>
            <a:r>
              <a:rPr lang="en-US" sz="3400" dirty="0">
                <a:latin typeface="Calibri" panose="020F0502020204030204" pitchFamily="34" charset="0"/>
                <a:ea typeface="Calibri"/>
                <a:cs typeface="Calibri" panose="020F0502020204030204" pitchFamily="34" charset="0"/>
                <a:sym typeface="Calibri"/>
              </a:rPr>
              <a:t>.</a:t>
            </a:r>
          </a:p>
          <a:p>
            <a:pPr marR="0" lvl="0" algn="l" rtl="0">
              <a:lnSpc>
                <a:spcPct val="100000"/>
              </a:lnSpc>
              <a:spcBef>
                <a:spcPts val="0"/>
              </a:spcBef>
              <a:spcAft>
                <a:spcPts val="0"/>
              </a:spcAft>
              <a:buClr>
                <a:srgbClr val="000000"/>
              </a:buClr>
              <a:buSzPts val="1500"/>
            </a:pPr>
            <a:r>
              <a:rPr lang="en-US" sz="3400" dirty="0">
                <a:latin typeface="Calibri" panose="020F0502020204030204" pitchFamily="34" charset="0"/>
                <a:ea typeface="Calibri"/>
                <a:cs typeface="Calibri" panose="020F0502020204030204" pitchFamily="34" charset="0"/>
                <a:sym typeface="Calibri"/>
              </a:rPr>
              <a:t>4. Be a </a:t>
            </a:r>
            <a:r>
              <a:rPr lang="en-US" sz="3400" b="1" dirty="0">
                <a:latin typeface="Calibri" panose="020F0502020204030204" pitchFamily="34" charset="0"/>
                <a:ea typeface="Calibri"/>
                <a:cs typeface="Calibri" panose="020F0502020204030204" pitchFamily="34" charset="0"/>
                <a:sym typeface="Calibri"/>
              </a:rPr>
              <a:t>patient listener</a:t>
            </a:r>
            <a:r>
              <a:rPr lang="en-US" sz="3400" dirty="0">
                <a:latin typeface="Calibri" panose="020F0502020204030204" pitchFamily="34" charset="0"/>
                <a:ea typeface="Calibri"/>
                <a:cs typeface="Calibri" panose="020F0502020204030204" pitchFamily="34" charset="0"/>
                <a:sym typeface="Calibri"/>
              </a:rPr>
              <a:t>.</a:t>
            </a:r>
          </a:p>
          <a:p>
            <a:pPr marR="0" lvl="0" algn="l" rtl="0">
              <a:lnSpc>
                <a:spcPct val="100000"/>
              </a:lnSpc>
              <a:spcBef>
                <a:spcPts val="0"/>
              </a:spcBef>
              <a:spcAft>
                <a:spcPts val="0"/>
              </a:spcAft>
              <a:buClr>
                <a:srgbClr val="000000"/>
              </a:buClr>
              <a:buSzPts val="1500"/>
            </a:pPr>
            <a:r>
              <a:rPr lang="en-US" sz="3400" dirty="0">
                <a:latin typeface="Calibri" panose="020F0502020204030204" pitchFamily="34" charset="0"/>
                <a:ea typeface="Calibri"/>
                <a:cs typeface="Calibri" panose="020F0502020204030204" pitchFamily="34" charset="0"/>
                <a:sym typeface="Calibri"/>
              </a:rPr>
              <a:t>5. Be an </a:t>
            </a:r>
            <a:r>
              <a:rPr lang="en-US" sz="3400" b="1" dirty="0">
                <a:latin typeface="Calibri" panose="020F0502020204030204" pitchFamily="34" charset="0"/>
                <a:ea typeface="Calibri"/>
                <a:cs typeface="Calibri" panose="020F0502020204030204" pitchFamily="34" charset="0"/>
                <a:sym typeface="Calibri"/>
              </a:rPr>
              <a:t>empathetic listener</a:t>
            </a:r>
            <a:r>
              <a:rPr lang="en-US" sz="3400" dirty="0">
                <a:latin typeface="Calibri" panose="020F0502020204030204" pitchFamily="34" charset="0"/>
                <a:ea typeface="Calibri"/>
                <a:cs typeface="Calibri" panose="020F0502020204030204" pitchFamily="34" charset="0"/>
                <a:sym typeface="Calibri"/>
              </a:rPr>
              <a:t>.</a:t>
            </a:r>
          </a:p>
          <a:p>
            <a:pPr marR="0" lvl="0" algn="l" rtl="0">
              <a:lnSpc>
                <a:spcPct val="100000"/>
              </a:lnSpc>
              <a:spcBef>
                <a:spcPts val="0"/>
              </a:spcBef>
              <a:spcAft>
                <a:spcPts val="0"/>
              </a:spcAft>
              <a:buClr>
                <a:srgbClr val="000000"/>
              </a:buClr>
              <a:buSzPts val="1500"/>
            </a:pPr>
            <a:r>
              <a:rPr lang="en-US" sz="3400" dirty="0">
                <a:latin typeface="Calibri" panose="020F0502020204030204" pitchFamily="34" charset="0"/>
                <a:ea typeface="Calibri"/>
                <a:cs typeface="Calibri" panose="020F0502020204030204" pitchFamily="34" charset="0"/>
                <a:sym typeface="Calibri"/>
              </a:rPr>
              <a:t>6. Speaker, </a:t>
            </a:r>
            <a:r>
              <a:rPr lang="en-US" sz="3400" b="1" dirty="0">
                <a:latin typeface="Calibri" panose="020F0502020204030204" pitchFamily="34" charset="0"/>
                <a:ea typeface="Calibri"/>
                <a:cs typeface="Calibri" panose="020F0502020204030204" pitchFamily="34" charset="0"/>
                <a:sym typeface="Calibri"/>
              </a:rPr>
              <a:t>don’t go on and on</a:t>
            </a:r>
            <a:r>
              <a:rPr lang="en-US" sz="3400" dirty="0">
                <a:latin typeface="Calibri" panose="020F0502020204030204" pitchFamily="34" charset="0"/>
                <a:ea typeface="Calibri"/>
                <a:cs typeface="Calibri" panose="020F0502020204030204" pitchFamily="34" charset="0"/>
                <a:sym typeface="Calibri"/>
              </a:rPr>
              <a:t>.</a:t>
            </a:r>
          </a:p>
          <a:p>
            <a:pPr marL="514350" marR="0" lvl="0" indent="-514350" algn="l" rtl="0">
              <a:lnSpc>
                <a:spcPct val="100000"/>
              </a:lnSpc>
              <a:spcBef>
                <a:spcPts val="0"/>
              </a:spcBef>
              <a:spcAft>
                <a:spcPts val="0"/>
              </a:spcAft>
              <a:buClr>
                <a:srgbClr val="000000"/>
              </a:buClr>
              <a:buSzPts val="1500"/>
              <a:buAutoNum type="arabicPeriod"/>
            </a:pPr>
            <a:endParaRPr sz="3400" b="0" i="0" u="none" strike="noStrike" cap="none" dirty="0">
              <a:solidFill>
                <a:srgbClr val="000000"/>
              </a:solidFill>
              <a:latin typeface="Calibri" panose="020F0502020204030204" pitchFamily="34" charset="0"/>
              <a:ea typeface="Calibri"/>
              <a:cs typeface="Calibri" panose="020F0502020204030204" pitchFamily="34" charset="0"/>
              <a:sym typeface="Calibri"/>
            </a:endParaRPr>
          </a:p>
        </p:txBody>
      </p:sp>
      <p:pic>
        <p:nvPicPr>
          <p:cNvPr id="380" name="Google Shape;380;p28"/>
          <p:cNvPicPr preferRelativeResize="0"/>
          <p:nvPr/>
        </p:nvPicPr>
        <p:blipFill rotWithShape="1">
          <a:blip r:embed="rId3">
            <a:alphaModFix/>
          </a:blip>
          <a:srcRect/>
          <a:stretch/>
        </p:blipFill>
        <p:spPr>
          <a:xfrm>
            <a:off x="571500" y="0"/>
            <a:ext cx="4401797" cy="6858000"/>
          </a:xfrm>
          <a:prstGeom prst="rect">
            <a:avLst/>
          </a:prstGeom>
          <a:noFill/>
          <a:ln>
            <a:noFill/>
          </a:ln>
        </p:spPr>
      </p:pic>
    </p:spTree>
    <p:extLst>
      <p:ext uri="{BB962C8B-B14F-4D97-AF65-F5344CB8AC3E}">
        <p14:creationId xmlns:p14="http://schemas.microsoft.com/office/powerpoint/2010/main" val="1551023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19"/>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86" name="Google Shape;386;p19"/>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387" name="Google Shape;387;p19"/>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88" name="Google Shape;388;p19"/>
          <p:cNvSpPr txBox="1"/>
          <p:nvPr/>
        </p:nvSpPr>
        <p:spPr>
          <a:xfrm>
            <a:off x="4765350" y="3612825"/>
            <a:ext cx="8039700" cy="889957"/>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700"/>
              </a:spcBef>
              <a:spcAft>
                <a:spcPts val="0"/>
              </a:spcAft>
              <a:buClr>
                <a:schemeClr val="dk1"/>
              </a:buClr>
              <a:buSzPts val="3900"/>
              <a:buFont typeface="Arial"/>
              <a:buNone/>
            </a:pPr>
            <a:r>
              <a:rPr lang="en-US" sz="4000" b="0" i="1" u="none" strike="noStrike" cap="none">
                <a:solidFill>
                  <a:schemeClr val="dk1"/>
                </a:solidFill>
                <a:latin typeface="Calibri"/>
                <a:ea typeface="Calibri"/>
                <a:cs typeface="Calibri"/>
                <a:sym typeface="Calibri"/>
              </a:rPr>
              <a:t>Deep Listening</a:t>
            </a:r>
            <a:endParaRPr sz="4000" b="0" i="1" u="none" strike="noStrike" cap="none">
              <a:solidFill>
                <a:srgbClr val="000000"/>
              </a:solidFill>
              <a:latin typeface="Times New Roman"/>
              <a:ea typeface="Times New Roman"/>
              <a:cs typeface="Times New Roman"/>
              <a:sym typeface="Times New Roman"/>
            </a:endParaRPr>
          </a:p>
        </p:txBody>
      </p:sp>
      <p:sp>
        <p:nvSpPr>
          <p:cNvPr id="389" name="Google Shape;389;p19"/>
          <p:cNvSpPr txBox="1"/>
          <p:nvPr/>
        </p:nvSpPr>
        <p:spPr>
          <a:xfrm>
            <a:off x="6382350" y="1299942"/>
            <a:ext cx="4805700" cy="203129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dirty="0">
                <a:solidFill>
                  <a:srgbClr val="000000"/>
                </a:solidFill>
                <a:latin typeface="Proxima Nova"/>
                <a:ea typeface="Proxima Nova"/>
                <a:cs typeface="Proxima Nova"/>
                <a:sym typeface="Proxima Nova"/>
              </a:rPr>
              <a:t>Couple Conversation</a:t>
            </a:r>
            <a:endParaRPr sz="6000" b="0" i="0" u="none" strike="noStrike" cap="none" dirty="0">
              <a:solidFill>
                <a:srgbClr val="000000"/>
              </a:solidFill>
              <a:latin typeface="Proxima Nova"/>
              <a:ea typeface="Proxima Nova"/>
              <a:cs typeface="Proxima Nova"/>
              <a:sym typeface="Proxima Nova"/>
            </a:endParaRPr>
          </a:p>
        </p:txBody>
      </p:sp>
      <p:pic>
        <p:nvPicPr>
          <p:cNvPr id="390" name="Google Shape;390;p19"/>
          <p:cNvPicPr preferRelativeResize="0"/>
          <p:nvPr/>
        </p:nvPicPr>
        <p:blipFill rotWithShape="1">
          <a:blip r:embed="rId3">
            <a:alphaModFix/>
          </a:blip>
          <a:srcRect/>
          <a:stretch/>
        </p:blipFill>
        <p:spPr>
          <a:xfrm>
            <a:off x="350175" y="-31396"/>
            <a:ext cx="5087925" cy="6889396"/>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5239</TotalTime>
  <Words>2706</Words>
  <Application>Microsoft Macintosh PowerPoint</Application>
  <PresentationFormat>Widescreen</PresentationFormat>
  <Paragraphs>239</Paragraphs>
  <Slides>41</Slides>
  <Notes>41</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41</vt:i4>
      </vt:variant>
    </vt:vector>
  </HeadingPairs>
  <TitlesOfParts>
    <vt:vector size="51" baseType="lpstr">
      <vt:lpstr>Proxima Nova</vt:lpstr>
      <vt:lpstr>Arial</vt:lpstr>
      <vt:lpstr>Times New Roman</vt:lpstr>
      <vt:lpstr>Calibri</vt:lpstr>
      <vt:lpstr>Office Theme</vt:lpstr>
      <vt:lpstr>1_Office Theme</vt:lpstr>
      <vt:lpstr>2_Office Theme</vt:lpstr>
      <vt:lpstr>3_Office Theme</vt:lpstr>
      <vt:lpstr>4_Office Theme</vt:lpstr>
      <vt:lpstr>5_Office Theme</vt:lpstr>
      <vt:lpstr>PowerPoint Presentation</vt:lpstr>
      <vt:lpstr>PowerPoint Presentation</vt:lpstr>
      <vt:lpstr>PowerPoint Presentation</vt:lpstr>
      <vt:lpstr>Benefits of  Healthy Communication</vt:lpstr>
      <vt:lpstr>Effective Communication</vt:lpstr>
      <vt:lpstr>Deep Listening</vt:lpstr>
      <vt:lpstr>PowerPoint Presentation</vt:lpstr>
      <vt:lpstr>PowerPoint Presentation</vt:lpstr>
      <vt:lpstr>PowerPoint Presentation</vt:lpstr>
      <vt:lpstr>PowerPoint Presentation</vt:lpstr>
      <vt:lpstr>Managing Conflict</vt:lpstr>
      <vt:lpstr>PowerPoint Presentation</vt:lpstr>
      <vt:lpstr>PowerPoint Presentation</vt:lpstr>
      <vt:lpstr>The Same Team</vt:lpstr>
      <vt:lpstr>Benefits of  Staying on the Same Team</vt:lpstr>
      <vt:lpstr>Be Courageous and Considerate</vt:lpstr>
      <vt:lpstr>PowerPoint Presentation</vt:lpstr>
      <vt:lpstr>Start Softly</vt:lpstr>
      <vt:lpstr>PowerPoint Presentation</vt:lpstr>
      <vt:lpstr>PowerPoint Presentation</vt:lpstr>
      <vt:lpstr>PowerPoint Presentation</vt:lpstr>
      <vt:lpstr>PowerPoint Presentation</vt:lpstr>
      <vt:lpstr>Couple Discussion</vt:lpstr>
      <vt:lpstr>PowerPoint Presentation</vt:lpstr>
      <vt:lpstr>PowerPoint Presentation</vt:lpstr>
      <vt:lpstr>PowerPoint Presentation</vt:lpstr>
      <vt:lpstr>PowerPoint Presentation</vt:lpstr>
      <vt:lpstr>Avoid Contempt</vt:lpstr>
      <vt:lpstr>PowerPoint Presentation</vt:lpstr>
      <vt:lpstr>PowerPoint Presentation</vt:lpstr>
      <vt:lpstr>Time-outs</vt:lpstr>
      <vt:lpstr>PowerPoint Presentation</vt:lpstr>
      <vt:lpstr>PowerPoint Presentation</vt:lpstr>
      <vt:lpstr>Never use Violence</vt:lpstr>
      <vt:lpstr>PowerPoint Presentation</vt:lpstr>
      <vt:lpstr>PowerPoint Presentation</vt:lpstr>
      <vt:lpstr>PowerPoint Presentation</vt:lpstr>
      <vt:lpstr>Conclusion</vt:lpstr>
      <vt:lpstr>PowerPoint Presentation</vt:lpstr>
      <vt:lpstr>Homework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15</cp:revision>
  <dcterms:modified xsi:type="dcterms:W3CDTF">2023-08-17T22:55:02Z</dcterms:modified>
</cp:coreProperties>
</file>