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77" r:id="rId3"/>
    <p:sldMasterId id="2147483689" r:id="rId4"/>
    <p:sldMasterId id="2147483701" r:id="rId5"/>
  </p:sldMasterIdLst>
  <p:notesMasterIdLst>
    <p:notesMasterId r:id="rId34"/>
  </p:notesMasterIdLst>
  <p:sldIdLst>
    <p:sldId id="296" r:id="rId6"/>
    <p:sldId id="287" r:id="rId7"/>
    <p:sldId id="257" r:id="rId8"/>
    <p:sldId id="258" r:id="rId9"/>
    <p:sldId id="288" r:id="rId10"/>
    <p:sldId id="260" r:id="rId11"/>
    <p:sldId id="262" r:id="rId12"/>
    <p:sldId id="263" r:id="rId13"/>
    <p:sldId id="264" r:id="rId14"/>
    <p:sldId id="265" r:id="rId15"/>
    <p:sldId id="267" r:id="rId16"/>
    <p:sldId id="291" r:id="rId17"/>
    <p:sldId id="268" r:id="rId18"/>
    <p:sldId id="269" r:id="rId19"/>
    <p:sldId id="366" r:id="rId20"/>
    <p:sldId id="271" r:id="rId21"/>
    <p:sldId id="270" r:id="rId22"/>
    <p:sldId id="272" r:id="rId23"/>
    <p:sldId id="289" r:id="rId24"/>
    <p:sldId id="274" r:id="rId25"/>
    <p:sldId id="276" r:id="rId26"/>
    <p:sldId id="277" r:id="rId27"/>
    <p:sldId id="282" r:id="rId28"/>
    <p:sldId id="367" r:id="rId29"/>
    <p:sldId id="283" r:id="rId30"/>
    <p:sldId id="290" r:id="rId31"/>
    <p:sldId id="365" r:id="rId32"/>
    <p:sldId id="360" r:id="rId33"/>
  </p:sldIdLst>
  <p:sldSz cx="12192000" cy="6858000"/>
  <p:notesSz cx="6858000" cy="9144000"/>
  <p:embeddedFontLst>
    <p:embeddedFont>
      <p:font typeface="Calibri" panose="020F0502020204030204" pitchFamily="34" charset="0"/>
      <p:regular r:id="rId35"/>
      <p:bold r:id="rId36"/>
      <p:italic r:id="rId37"/>
      <p:boldItalic r:id="rId38"/>
    </p:embeddedFont>
    <p:embeddedFont>
      <p:font typeface="Proxima Nova" panose="02000506030000020004" pitchFamily="2"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4" roundtripDataSignature="AMtx7mhvVckgMtv4AHe4fIpHSx8xDFgU/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F1DC9D-EFCB-409E-93E4-BBC69293770D}">
  <a:tblStyle styleId="{7DF1DC9D-EFCB-409E-93E4-BBC69293770D}"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595"/>
  </p:normalViewPr>
  <p:slideViewPr>
    <p:cSldViewPr snapToGrid="0">
      <p:cViewPr varScale="1">
        <p:scale>
          <a:sx n="96" d="100"/>
          <a:sy n="96" d="100"/>
        </p:scale>
        <p:origin x="116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5.fntdata"/><Relationship Id="rId21" Type="http://schemas.openxmlformats.org/officeDocument/2006/relationships/slide" Target="slides/slide16.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2.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customschemas.google.com/relationships/presentationmetadata" Target="meta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font" Target="fonts/font1.fntdata"/><Relationship Id="rId48"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font" Target="fonts/font4.fntdata"/><Relationship Id="rId46"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eb30808ff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2" name="Google Shape;202;geb30808ff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eb73568fda_5_1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b="1">
                <a:solidFill>
                  <a:srgbClr val="D09D5C"/>
                </a:solidFill>
                <a:latin typeface="Calibri"/>
                <a:ea typeface="Calibri"/>
                <a:cs typeface="Calibri"/>
                <a:sym typeface="Calibri"/>
              </a:rPr>
              <a:t>ASK:</a:t>
            </a:r>
            <a:r>
              <a:rPr lang="en-US" sz="1400" b="1">
                <a:solidFill>
                  <a:schemeClr val="dk1"/>
                </a:solidFill>
                <a:latin typeface="Calibri"/>
                <a:ea typeface="Calibri"/>
                <a:cs typeface="Calibri"/>
                <a:sym typeface="Calibri"/>
              </a:rPr>
              <a:t> How does understanding this change your perspective on marital decision making?</a:t>
            </a:r>
            <a:endParaRPr/>
          </a:p>
        </p:txBody>
      </p:sp>
      <p:sp>
        <p:nvSpPr>
          <p:cNvPr id="413" name="Google Shape;413;geb73568fda_5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eb73568fda_5_6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430" name="Google Shape;430;geb73568fda_5_6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15487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eb73568fda_5_6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40" name="Google Shape;440;geb73568fda_5_6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geb73568fda_5_7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b="1">
                <a:solidFill>
                  <a:srgbClr val="D09D5C"/>
                </a:solidFill>
                <a:latin typeface="Calibri"/>
                <a:ea typeface="Calibri"/>
                <a:cs typeface="Calibri"/>
                <a:sym typeface="Calibri"/>
              </a:rPr>
              <a:t>ASK: </a:t>
            </a:r>
            <a:r>
              <a:rPr lang="en-US" sz="1400" b="1">
                <a:solidFill>
                  <a:schemeClr val="dk1"/>
                </a:solidFill>
                <a:latin typeface="Calibri"/>
                <a:ea typeface="Calibri"/>
                <a:cs typeface="Calibri"/>
                <a:sym typeface="Calibri"/>
              </a:rPr>
              <a:t>What could be dangerous about going into marriage “half-hearted?”</a:t>
            </a: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49" name="Google Shape;449;geb73568fda_5_7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5"/>
        <p:cNvGrpSpPr/>
        <p:nvPr/>
      </p:nvGrpSpPr>
      <p:grpSpPr>
        <a:xfrm>
          <a:off x="0" y="0"/>
          <a:ext cx="0" cy="0"/>
          <a:chOff x="0" y="0"/>
          <a:chExt cx="0" cy="0"/>
        </a:xfrm>
      </p:grpSpPr>
      <p:sp>
        <p:nvSpPr>
          <p:cNvPr id="496" name="Google Shape;496;p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97" name="Google Shape;497;p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eb73568fda_5_88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468" name="Google Shape;468;geb73568fda_5_8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eb73568fda_5_8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59" name="Google Shape;459;geb73568fda_5_8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geb73568fda_5_90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7" name="Google Shape;477;geb73568fda_5_9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52817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9223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Google Shape;492;geb73568fda_5_9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93" name="Google Shape;493;geb73568fda_5_9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eb73568fda_5_9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endParaRPr/>
          </a:p>
        </p:txBody>
      </p:sp>
      <p:sp>
        <p:nvSpPr>
          <p:cNvPr id="511" name="Google Shape;511;geb73568fda_5_9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geb73568fda_5_9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20" name="Google Shape;520;geb73568fda_5_9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geb73568fda_6_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597786"/>
                </a:solidFill>
                <a:latin typeface="Calibri"/>
                <a:ea typeface="Calibri"/>
                <a:cs typeface="Calibri"/>
                <a:sym typeface="Calibri"/>
              </a:rPr>
              <a:t>[Play soft music during this time]</a:t>
            </a:r>
            <a:endParaRPr sz="1400" b="1">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100"/>
              <a:buNone/>
            </a:pPr>
            <a:endParaRPr/>
          </a:p>
        </p:txBody>
      </p:sp>
      <p:sp>
        <p:nvSpPr>
          <p:cNvPr id="562" name="Google Shape;562;geb73568fda_6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54181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eb73568fda_6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572" name="Google Shape;572;geb73568fda_6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eb73568fda_6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572" name="Google Shape;572;geb73568fda_6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381321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geb709532c4_0_2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SzPts val="1000"/>
              <a:buNone/>
            </a:pPr>
            <a:r>
              <a:rPr lang="en-US" sz="1000" b="1">
                <a:solidFill>
                  <a:srgbClr val="999999"/>
                </a:solidFill>
                <a:latin typeface="Calibri"/>
                <a:ea typeface="Calibri"/>
                <a:cs typeface="Calibri"/>
                <a:sym typeface="Calibri"/>
              </a:rPr>
              <a:t>www.freepik.com</a:t>
            </a:r>
            <a:endParaRPr sz="1000">
              <a:solidFill>
                <a:srgbClr val="999999"/>
              </a:solidFill>
            </a:endParaRPr>
          </a:p>
          <a:p>
            <a:pPr marL="0" lvl="0" indent="0" algn="l" rtl="0">
              <a:lnSpc>
                <a:spcPct val="100000"/>
              </a:lnSpc>
              <a:spcBef>
                <a:spcPts val="0"/>
              </a:spcBef>
              <a:spcAft>
                <a:spcPts val="0"/>
              </a:spcAft>
              <a:buSzPts val="1100"/>
              <a:buNone/>
            </a:pPr>
            <a:endParaRPr/>
          </a:p>
        </p:txBody>
      </p:sp>
      <p:sp>
        <p:nvSpPr>
          <p:cNvPr id="566" name="Google Shape;566;geb709532c4_0_2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eb30808ff6_0_6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4" name="Google Shape;214;geb30808ff6_0_6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06343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eb73568fda_0_1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5" name="Google Shape;345;geb73568fda_0_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eb73568fda_0_3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4" name="Google Shape;354;geb73568fda_0_3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eb73568fda_5_9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485" name="Google Shape;485;geb73568fda_5_9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849365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eb73568fda_0_47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100"/>
              <a:buNone/>
            </a:pPr>
            <a:r>
              <a:rPr lang="en-US" sz="1400" b="1">
                <a:solidFill>
                  <a:srgbClr val="D09D5C"/>
                </a:solidFill>
                <a:latin typeface="Calibri"/>
                <a:ea typeface="Calibri"/>
                <a:cs typeface="Calibri"/>
                <a:sym typeface="Calibri"/>
              </a:rPr>
              <a:t>ASK: </a:t>
            </a:r>
            <a:r>
              <a:rPr lang="en-US" sz="1400" b="1">
                <a:solidFill>
                  <a:schemeClr val="dk1"/>
                </a:solidFill>
                <a:latin typeface="Calibri"/>
                <a:ea typeface="Calibri"/>
                <a:cs typeface="Calibri"/>
                <a:sym typeface="Calibri"/>
              </a:rPr>
              <a:t>Can you think of some general cultural traditions (current and historical) that don’t view women as equal? </a:t>
            </a:r>
            <a:endParaRPr sz="1400" b="1">
              <a:solidFill>
                <a:schemeClr val="dk1"/>
              </a:solidFill>
              <a:latin typeface="Calibri"/>
              <a:ea typeface="Calibri"/>
              <a:cs typeface="Calibri"/>
              <a:sym typeface="Calibri"/>
            </a:endParaRPr>
          </a:p>
          <a:p>
            <a:pPr marL="0" lvl="0" indent="0" algn="l" rtl="0">
              <a:lnSpc>
                <a:spcPct val="107916"/>
              </a:lnSpc>
              <a:spcBef>
                <a:spcPts val="0"/>
              </a:spcBef>
              <a:spcAft>
                <a:spcPts val="0"/>
              </a:spcAft>
              <a:buClr>
                <a:schemeClr val="dk1"/>
              </a:buClr>
              <a:buSzPts val="1100"/>
              <a:buFont typeface="Arial"/>
              <a:buNone/>
            </a:pPr>
            <a:r>
              <a:rPr lang="en-US" sz="1400" b="1">
                <a:solidFill>
                  <a:srgbClr val="D09D5C"/>
                </a:solidFill>
                <a:latin typeface="Calibri"/>
                <a:ea typeface="Calibri"/>
                <a:cs typeface="Calibri"/>
                <a:sym typeface="Calibri"/>
              </a:rPr>
              <a:t>ASK:</a:t>
            </a:r>
            <a:r>
              <a:rPr lang="en-US" sz="1400" b="1">
                <a:solidFill>
                  <a:schemeClr val="dk1"/>
                </a:solidFill>
                <a:latin typeface="Calibri"/>
                <a:ea typeface="Calibri"/>
                <a:cs typeface="Calibri"/>
                <a:sym typeface="Calibri"/>
              </a:rPr>
              <a:t> Can you think of any of the teachings of our faith that have sometimes been misunderstood to see women as less than equal? </a:t>
            </a:r>
            <a:endParaRPr sz="1400" b="1">
              <a:solidFill>
                <a:schemeClr val="dk1"/>
              </a:solidFill>
              <a:latin typeface="Calibri"/>
              <a:ea typeface="Calibri"/>
              <a:cs typeface="Calibri"/>
              <a:sym typeface="Calibri"/>
            </a:endParaRPr>
          </a:p>
        </p:txBody>
      </p:sp>
      <p:sp>
        <p:nvSpPr>
          <p:cNvPr id="370" name="Google Shape;370;geb73568fda_0_4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eb73568fda_5_8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7" name="Google Shape;387;geb73568fda_5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eb73568fda_5_1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395" name="Google Shape;395;geb73568fda_5_1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geb73568fda_5_1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4" name="Google Shape;404;geb73568fda_5_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0"/>
        <p:cNvGrpSpPr/>
        <p:nvPr/>
      </p:nvGrpSpPr>
      <p:grpSpPr>
        <a:xfrm>
          <a:off x="0" y="0"/>
          <a:ext cx="0" cy="0"/>
          <a:chOff x="0" y="0"/>
          <a:chExt cx="0" cy="0"/>
        </a:xfrm>
      </p:grpSpPr>
      <p:sp>
        <p:nvSpPr>
          <p:cNvPr id="91" name="Google Shape;91;geb73568fda_0_175"/>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2" name="Google Shape;92;geb73568fda_0_175"/>
          <p:cNvSpPr txBox="1">
            <a:spLocks noGrp="1"/>
          </p:cNvSpPr>
          <p:nvPr>
            <p:ph type="body" idx="1"/>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0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93" name="Google Shape;93;geb73568fda_0_175"/>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94" name="Google Shape;94;geb73568fda_0_17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5" name="Google Shape;95;geb73568fda_0_17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6" name="Google Shape;96;geb73568fda_0_17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7"/>
        <p:cNvGrpSpPr/>
        <p:nvPr/>
      </p:nvGrpSpPr>
      <p:grpSpPr>
        <a:xfrm>
          <a:off x="0" y="0"/>
          <a:ext cx="0" cy="0"/>
          <a:chOff x="0" y="0"/>
          <a:chExt cx="0" cy="0"/>
        </a:xfrm>
      </p:grpSpPr>
      <p:sp>
        <p:nvSpPr>
          <p:cNvPr id="98" name="Google Shape;98;geb73568fda_0_182"/>
          <p:cNvSpPr txBox="1">
            <a:spLocks noGrp="1"/>
          </p:cNvSpPr>
          <p:nvPr>
            <p:ph type="title"/>
          </p:nvPr>
        </p:nvSpPr>
        <p:spPr>
          <a:xfrm>
            <a:off x="839788" y="457200"/>
            <a:ext cx="3932100" cy="16002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99" name="Google Shape;99;geb73568fda_0_182"/>
          <p:cNvSpPr>
            <a:spLocks noGrp="1"/>
          </p:cNvSpPr>
          <p:nvPr>
            <p:ph type="pic" idx="2"/>
          </p:nvPr>
        </p:nvSpPr>
        <p:spPr>
          <a:xfrm>
            <a:off x="5183188" y="987425"/>
            <a:ext cx="617220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00" name="Google Shape;100;geb73568fda_0_182"/>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400"/>
              <a:buNone/>
              <a:defRPr sz="14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000"/>
              <a:buNone/>
              <a:defRPr sz="1000"/>
            </a:lvl4pPr>
            <a:lvl5pPr marL="2286000" lvl="4" indent="-228600" algn="l" rtl="0">
              <a:lnSpc>
                <a:spcPct val="90000"/>
              </a:lnSpc>
              <a:spcBef>
                <a:spcPts val="500"/>
              </a:spcBef>
              <a:spcAft>
                <a:spcPts val="0"/>
              </a:spcAft>
              <a:buClr>
                <a:schemeClr val="dk1"/>
              </a:buClr>
              <a:buSzPts val="1000"/>
              <a:buNone/>
              <a:defRPr sz="1000"/>
            </a:lvl5pPr>
            <a:lvl6pPr marL="2743200" lvl="5" indent="-228600" algn="l" rtl="0">
              <a:lnSpc>
                <a:spcPct val="90000"/>
              </a:lnSpc>
              <a:spcBef>
                <a:spcPts val="500"/>
              </a:spcBef>
              <a:spcAft>
                <a:spcPts val="0"/>
              </a:spcAft>
              <a:buClr>
                <a:schemeClr val="dk1"/>
              </a:buClr>
              <a:buSzPts val="1000"/>
              <a:buNone/>
              <a:defRPr sz="1000"/>
            </a:lvl6pPr>
            <a:lvl7pPr marL="3200400" lvl="6" indent="-228600" algn="l" rtl="0">
              <a:lnSpc>
                <a:spcPct val="90000"/>
              </a:lnSpc>
              <a:spcBef>
                <a:spcPts val="500"/>
              </a:spcBef>
              <a:spcAft>
                <a:spcPts val="0"/>
              </a:spcAft>
              <a:buClr>
                <a:schemeClr val="dk1"/>
              </a:buClr>
              <a:buSzPts val="1000"/>
              <a:buNone/>
              <a:defRPr sz="1000"/>
            </a:lvl7pPr>
            <a:lvl8pPr marL="3657600" lvl="7" indent="-228600" algn="l" rtl="0">
              <a:lnSpc>
                <a:spcPct val="90000"/>
              </a:lnSpc>
              <a:spcBef>
                <a:spcPts val="500"/>
              </a:spcBef>
              <a:spcAft>
                <a:spcPts val="0"/>
              </a:spcAft>
              <a:buClr>
                <a:schemeClr val="dk1"/>
              </a:buClr>
              <a:buSzPts val="1000"/>
              <a:buNone/>
              <a:defRPr sz="1000"/>
            </a:lvl8pPr>
            <a:lvl9pPr marL="4114800" lvl="8" indent="-228600" algn="l" rtl="0">
              <a:lnSpc>
                <a:spcPct val="90000"/>
              </a:lnSpc>
              <a:spcBef>
                <a:spcPts val="500"/>
              </a:spcBef>
              <a:spcAft>
                <a:spcPts val="0"/>
              </a:spcAft>
              <a:buClr>
                <a:schemeClr val="dk1"/>
              </a:buClr>
              <a:buSzPts val="1000"/>
              <a:buNone/>
              <a:defRPr sz="1000"/>
            </a:lvl9pPr>
          </a:lstStyle>
          <a:p>
            <a:endParaRPr/>
          </a:p>
        </p:txBody>
      </p:sp>
      <p:sp>
        <p:nvSpPr>
          <p:cNvPr id="101" name="Google Shape;101;geb73568fda_0_18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2" name="Google Shape;102;geb73568fda_0_18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3" name="Google Shape;103;geb73568fda_0_18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4"/>
        <p:cNvGrpSpPr/>
        <p:nvPr/>
      </p:nvGrpSpPr>
      <p:grpSpPr>
        <a:xfrm>
          <a:off x="0" y="0"/>
          <a:ext cx="0" cy="0"/>
          <a:chOff x="0" y="0"/>
          <a:chExt cx="0" cy="0"/>
        </a:xfrm>
      </p:grpSpPr>
      <p:sp>
        <p:nvSpPr>
          <p:cNvPr id="105" name="Google Shape;105;geb73568fda_0_18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6" name="Google Shape;106;geb73568fda_0_18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800"/>
              <a:buNone/>
              <a:defRPr sz="18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07" name="Google Shape;107;geb73568fda_0_18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8" name="Google Shape;108;geb73568fda_0_18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09" name="Google Shape;109;geb73568fda_0_18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0"/>
        <p:cNvGrpSpPr/>
        <p:nvPr/>
      </p:nvGrpSpPr>
      <p:grpSpPr>
        <a:xfrm>
          <a:off x="0" y="0"/>
          <a:ext cx="0" cy="0"/>
          <a:chOff x="0" y="0"/>
          <a:chExt cx="0" cy="0"/>
        </a:xfrm>
      </p:grpSpPr>
      <p:sp>
        <p:nvSpPr>
          <p:cNvPr id="111" name="Google Shape;111;geb73568fda_0_19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2" name="Google Shape;112;geb73568fda_0_19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13" name="Google Shape;113;geb73568fda_0_19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4" name="Google Shape;114;geb73568fda_0_19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5" name="Google Shape;115;geb73568fda_0_19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6"/>
        <p:cNvGrpSpPr/>
        <p:nvPr/>
      </p:nvGrpSpPr>
      <p:grpSpPr>
        <a:xfrm>
          <a:off x="0" y="0"/>
          <a:ext cx="0" cy="0"/>
          <a:chOff x="0" y="0"/>
          <a:chExt cx="0" cy="0"/>
        </a:xfrm>
      </p:grpSpPr>
      <p:sp>
        <p:nvSpPr>
          <p:cNvPr id="117" name="Google Shape;117;geb73568fda_0_201"/>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18" name="Google Shape;118;geb73568fda_0_201"/>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0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800"/>
              <a:buNone/>
              <a:defRPr sz="18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119" name="Google Shape;119;geb73568fda_0_2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0" name="Google Shape;120;geb73568fda_0_2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1" name="Google Shape;121;geb73568fda_0_2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2"/>
        <p:cNvGrpSpPr/>
        <p:nvPr/>
      </p:nvGrpSpPr>
      <p:grpSpPr>
        <a:xfrm>
          <a:off x="0" y="0"/>
          <a:ext cx="0" cy="0"/>
          <a:chOff x="0" y="0"/>
          <a:chExt cx="0" cy="0"/>
        </a:xfrm>
      </p:grpSpPr>
      <p:sp>
        <p:nvSpPr>
          <p:cNvPr id="123" name="Google Shape;123;geb73568fda_0_20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4" name="Google Shape;124;geb73568fda_0_207"/>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25" name="Google Shape;125;geb73568fda_0_207"/>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26" name="Google Shape;126;geb73568fda_0_20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7" name="Google Shape;127;geb73568fda_0_20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28" name="Google Shape;128;geb73568fda_0_20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geb73568fda_0_214"/>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1" name="Google Shape;131;geb73568fda_0_214"/>
          <p:cNvSpPr txBox="1">
            <a:spLocks noGrp="1"/>
          </p:cNvSpPr>
          <p:nvPr>
            <p:ph type="body" idx="1"/>
          </p:nvPr>
        </p:nvSpPr>
        <p:spPr>
          <a:xfrm>
            <a:off x="839788" y="1681163"/>
            <a:ext cx="51579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32" name="Google Shape;132;geb73568fda_0_214"/>
          <p:cNvSpPr txBox="1">
            <a:spLocks noGrp="1"/>
          </p:cNvSpPr>
          <p:nvPr>
            <p:ph type="body" idx="2"/>
          </p:nvPr>
        </p:nvSpPr>
        <p:spPr>
          <a:xfrm>
            <a:off x="839788" y="2505075"/>
            <a:ext cx="51579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33" name="Google Shape;133;geb73568fda_0_214"/>
          <p:cNvSpPr txBox="1">
            <a:spLocks noGrp="1"/>
          </p:cNvSpPr>
          <p:nvPr>
            <p:ph type="body" idx="3"/>
          </p:nvPr>
        </p:nvSpPr>
        <p:spPr>
          <a:xfrm>
            <a:off x="6172200" y="1681163"/>
            <a:ext cx="5183100" cy="8238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0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800"/>
              <a:buNone/>
              <a:defRPr sz="18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34" name="Google Shape;134;geb73568fda_0_214"/>
          <p:cNvSpPr txBox="1">
            <a:spLocks noGrp="1"/>
          </p:cNvSpPr>
          <p:nvPr>
            <p:ph type="body" idx="4"/>
          </p:nvPr>
        </p:nvSpPr>
        <p:spPr>
          <a:xfrm>
            <a:off x="6172200" y="2505075"/>
            <a:ext cx="5183100" cy="3684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35" name="Google Shape;135;geb73568fda_0_21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6" name="Google Shape;136;geb73568fda_0_21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37" name="Google Shape;137;geb73568fda_0_21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geb73568fda_0_22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0" name="Google Shape;140;geb73568fda_0_2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1" name="Google Shape;141;geb73568fda_0_2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2" name="Google Shape;142;geb73568fda_0_2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geb73568fda_0_22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5" name="Google Shape;145;geb73568fda_0_228"/>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46" name="Google Shape;146;geb73568fda_0_22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7" name="Google Shape;147;geb73568fda_0_22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48" name="Google Shape;148;geb73568fda_0_22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geb73568fda_0_234"/>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1" name="Google Shape;151;geb73568fda_0_234"/>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500"/>
              </a:spcBef>
              <a:spcAft>
                <a:spcPts val="0"/>
              </a:spcAft>
              <a:buClr>
                <a:schemeClr val="dk1"/>
              </a:buClr>
              <a:buSzPts val="1800"/>
              <a:buChar char="•"/>
              <a:defRPr/>
            </a:lvl2pPr>
            <a:lvl3pPr marL="1371600" lvl="2" indent="-342900" algn="l" rtl="0">
              <a:lnSpc>
                <a:spcPct val="90000"/>
              </a:lnSpc>
              <a:spcBef>
                <a:spcPts val="500"/>
              </a:spcBef>
              <a:spcAft>
                <a:spcPts val="0"/>
              </a:spcAft>
              <a:buClr>
                <a:schemeClr val="dk1"/>
              </a:buClr>
              <a:buSzPts val="1800"/>
              <a:buChar char="•"/>
              <a:defRPr/>
            </a:lvl3pPr>
            <a:lvl4pPr marL="1828800" lvl="3" indent="-342900" algn="l" rtl="0">
              <a:lnSpc>
                <a:spcPct val="90000"/>
              </a:lnSpc>
              <a:spcBef>
                <a:spcPts val="500"/>
              </a:spcBef>
              <a:spcAft>
                <a:spcPts val="0"/>
              </a:spcAft>
              <a:buClr>
                <a:schemeClr val="dk1"/>
              </a:buClr>
              <a:buSzPts val="1800"/>
              <a:buChar char="•"/>
              <a:defRPr/>
            </a:lvl4pPr>
            <a:lvl5pPr marL="2286000" lvl="4" indent="-342900" algn="l" rtl="0">
              <a:lnSpc>
                <a:spcPct val="90000"/>
              </a:lnSpc>
              <a:spcBef>
                <a:spcPts val="500"/>
              </a:spcBef>
              <a:spcAft>
                <a:spcPts val="0"/>
              </a:spcAft>
              <a:buClr>
                <a:schemeClr val="dk1"/>
              </a:buClr>
              <a:buSzPts val="18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152" name="Google Shape;152;geb73568fda_0_23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3" name="Google Shape;153;geb73568fda_0_23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54" name="Google Shape;154;geb73568fda_0_23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2"/>
        <p:cNvGrpSpPr/>
        <p:nvPr/>
      </p:nvGrpSpPr>
      <p:grpSpPr>
        <a:xfrm>
          <a:off x="0" y="0"/>
          <a:ext cx="0" cy="0"/>
          <a:chOff x="0" y="0"/>
          <a:chExt cx="0" cy="0"/>
        </a:xfrm>
      </p:grpSpPr>
      <p:sp>
        <p:nvSpPr>
          <p:cNvPr id="193" name="Google Shape;193;geb73568fda_5_62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4" name="Google Shape;194;geb73568fda_5_62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5" name="Google Shape;195;geb73568fda_5_62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6"/>
        <p:cNvGrpSpPr/>
        <p:nvPr/>
      </p:nvGrpSpPr>
      <p:grpSpPr>
        <a:xfrm>
          <a:off x="0" y="0"/>
          <a:ext cx="0" cy="0"/>
          <a:chOff x="0" y="0"/>
          <a:chExt cx="0" cy="0"/>
        </a:xfrm>
      </p:grpSpPr>
      <p:sp>
        <p:nvSpPr>
          <p:cNvPr id="197" name="Google Shape;197;geb73568fda_5_630"/>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198" name="Google Shape;198;geb73568fda_5_630"/>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1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199" name="Google Shape;199;geb73568fda_5_630"/>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00" name="Google Shape;200;geb73568fda_5_63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1" name="Google Shape;201;geb73568fda_5_63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2" name="Google Shape;202;geb73568fda_5_63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03"/>
        <p:cNvGrpSpPr/>
        <p:nvPr/>
      </p:nvGrpSpPr>
      <p:grpSpPr>
        <a:xfrm>
          <a:off x="0" y="0"/>
          <a:ext cx="0" cy="0"/>
          <a:chOff x="0" y="0"/>
          <a:chExt cx="0" cy="0"/>
        </a:xfrm>
      </p:grpSpPr>
      <p:sp>
        <p:nvSpPr>
          <p:cNvPr id="204" name="Google Shape;204;geb73568fda_5_637"/>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5" name="Google Shape;205;geb73568fda_5_637"/>
          <p:cNvSpPr>
            <a:spLocks noGrp="1"/>
          </p:cNvSpPr>
          <p:nvPr>
            <p:ph type="pic" idx="2"/>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1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206" name="Google Shape;206;geb73568fda_5_637"/>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07" name="Google Shape;207;geb73568fda_5_63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8" name="Google Shape;208;geb73568fda_5_63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09" name="Google Shape;209;geb73568fda_5_63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0"/>
        <p:cNvGrpSpPr/>
        <p:nvPr/>
      </p:nvGrpSpPr>
      <p:grpSpPr>
        <a:xfrm>
          <a:off x="0" y="0"/>
          <a:ext cx="0" cy="0"/>
          <a:chOff x="0" y="0"/>
          <a:chExt cx="0" cy="0"/>
        </a:xfrm>
      </p:grpSpPr>
      <p:sp>
        <p:nvSpPr>
          <p:cNvPr id="211" name="Google Shape;211;geb73568fda_5_644"/>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2" name="Google Shape;212;geb73568fda_5_644"/>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900"/>
              <a:buNone/>
              <a:defRPr sz="19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13" name="Google Shape;213;geb73568fda_5_64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4" name="Google Shape;214;geb73568fda_5_64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5" name="Google Shape;215;geb73568fda_5_64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6"/>
        <p:cNvGrpSpPr/>
        <p:nvPr/>
      </p:nvGrpSpPr>
      <p:grpSpPr>
        <a:xfrm>
          <a:off x="0" y="0"/>
          <a:ext cx="0" cy="0"/>
          <a:chOff x="0" y="0"/>
          <a:chExt cx="0" cy="0"/>
        </a:xfrm>
      </p:grpSpPr>
      <p:sp>
        <p:nvSpPr>
          <p:cNvPr id="217" name="Google Shape;217;geb73568fda_5_65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18" name="Google Shape;218;geb73568fda_5_65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19" name="Google Shape;219;geb73568fda_5_65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0" name="Google Shape;220;geb73568fda_5_65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1" name="Google Shape;221;geb73568fda_5_65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2"/>
        <p:cNvGrpSpPr/>
        <p:nvPr/>
      </p:nvGrpSpPr>
      <p:grpSpPr>
        <a:xfrm>
          <a:off x="0" y="0"/>
          <a:ext cx="0" cy="0"/>
          <a:chOff x="0" y="0"/>
          <a:chExt cx="0" cy="0"/>
        </a:xfrm>
      </p:grpSpPr>
      <p:sp>
        <p:nvSpPr>
          <p:cNvPr id="223" name="Google Shape;223;geb73568fda_5_656"/>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4" name="Google Shape;224;geb73568fda_5_656"/>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1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900"/>
              <a:buNone/>
              <a:defRPr sz="19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225" name="Google Shape;225;geb73568fda_5_65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6" name="Google Shape;226;geb73568fda_5_65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27" name="Google Shape;227;geb73568fda_5_65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28"/>
        <p:cNvGrpSpPr/>
        <p:nvPr/>
      </p:nvGrpSpPr>
      <p:grpSpPr>
        <a:xfrm>
          <a:off x="0" y="0"/>
          <a:ext cx="0" cy="0"/>
          <a:chOff x="0" y="0"/>
          <a:chExt cx="0" cy="0"/>
        </a:xfrm>
      </p:grpSpPr>
      <p:sp>
        <p:nvSpPr>
          <p:cNvPr id="229" name="Google Shape;229;geb73568fda_5_66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0" name="Google Shape;230;geb73568fda_5_662"/>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1" name="Google Shape;231;geb73568fda_5_662"/>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2" name="Google Shape;232;geb73568fda_5_66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3" name="Google Shape;233;geb73568fda_5_66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4" name="Google Shape;234;geb73568fda_5_66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35"/>
        <p:cNvGrpSpPr/>
        <p:nvPr/>
      </p:nvGrpSpPr>
      <p:grpSpPr>
        <a:xfrm>
          <a:off x="0" y="0"/>
          <a:ext cx="0" cy="0"/>
          <a:chOff x="0" y="0"/>
          <a:chExt cx="0" cy="0"/>
        </a:xfrm>
      </p:grpSpPr>
      <p:sp>
        <p:nvSpPr>
          <p:cNvPr id="236" name="Google Shape;236;geb73568fda_5_669"/>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37" name="Google Shape;237;geb73568fda_5_669"/>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238" name="Google Shape;238;geb73568fda_5_669"/>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39" name="Google Shape;239;geb73568fda_5_669"/>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240" name="Google Shape;240;geb73568fda_5_669"/>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41" name="Google Shape;241;geb73568fda_5_66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2" name="Google Shape;242;geb73568fda_5_66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3" name="Google Shape;243;geb73568fda_5_66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2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4" name="Google Shape;24;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44"/>
        <p:cNvGrpSpPr/>
        <p:nvPr/>
      </p:nvGrpSpPr>
      <p:grpSpPr>
        <a:xfrm>
          <a:off x="0" y="0"/>
          <a:ext cx="0" cy="0"/>
          <a:chOff x="0" y="0"/>
          <a:chExt cx="0" cy="0"/>
        </a:xfrm>
      </p:grpSpPr>
      <p:sp>
        <p:nvSpPr>
          <p:cNvPr id="245" name="Google Shape;245;geb73568fda_5_67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6" name="Google Shape;246;geb73568fda_5_67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7" name="Google Shape;247;geb73568fda_5_67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48" name="Google Shape;248;geb73568fda_5_67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49"/>
        <p:cNvGrpSpPr/>
        <p:nvPr/>
      </p:nvGrpSpPr>
      <p:grpSpPr>
        <a:xfrm>
          <a:off x="0" y="0"/>
          <a:ext cx="0" cy="0"/>
          <a:chOff x="0" y="0"/>
          <a:chExt cx="0" cy="0"/>
        </a:xfrm>
      </p:grpSpPr>
      <p:sp>
        <p:nvSpPr>
          <p:cNvPr id="250" name="Google Shape;250;geb73568fda_5_68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1" name="Google Shape;251;geb73568fda_5_683"/>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52" name="Google Shape;252;geb73568fda_5_68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3" name="Google Shape;253;geb73568fda_5_68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4" name="Google Shape;254;geb73568fda_5_68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55"/>
        <p:cNvGrpSpPr/>
        <p:nvPr/>
      </p:nvGrpSpPr>
      <p:grpSpPr>
        <a:xfrm>
          <a:off x="0" y="0"/>
          <a:ext cx="0" cy="0"/>
          <a:chOff x="0" y="0"/>
          <a:chExt cx="0" cy="0"/>
        </a:xfrm>
      </p:grpSpPr>
      <p:sp>
        <p:nvSpPr>
          <p:cNvPr id="256" name="Google Shape;256;geb73568fda_5_689"/>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7" name="Google Shape;257;geb73568fda_5_689"/>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58" name="Google Shape;258;geb73568fda_5_68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59" name="Google Shape;259;geb73568fda_5_68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60" name="Google Shape;260;geb73568fda_5_68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7"/>
        <p:cNvGrpSpPr/>
        <p:nvPr/>
      </p:nvGrpSpPr>
      <p:grpSpPr>
        <a:xfrm>
          <a:off x="0" y="0"/>
          <a:ext cx="0" cy="0"/>
          <a:chOff x="0" y="0"/>
          <a:chExt cx="0" cy="0"/>
        </a:xfrm>
      </p:grpSpPr>
      <p:sp>
        <p:nvSpPr>
          <p:cNvPr id="268" name="Google Shape;268;geb73568fda_5_80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69" name="Google Shape;269;geb73568fda_5_80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0" name="Google Shape;270;geb73568fda_5_80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1"/>
        <p:cNvGrpSpPr/>
        <p:nvPr/>
      </p:nvGrpSpPr>
      <p:grpSpPr>
        <a:xfrm>
          <a:off x="0" y="0"/>
          <a:ext cx="0" cy="0"/>
          <a:chOff x="0" y="0"/>
          <a:chExt cx="0" cy="0"/>
        </a:xfrm>
      </p:grpSpPr>
      <p:sp>
        <p:nvSpPr>
          <p:cNvPr id="272" name="Google Shape;272;geb73568fda_5_805"/>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3" name="Google Shape;273;geb73568fda_5_805"/>
          <p:cNvSpPr txBox="1">
            <a:spLocks noGrp="1"/>
          </p:cNvSpPr>
          <p:nvPr>
            <p:ph type="body" idx="1"/>
          </p:nvPr>
        </p:nvSpPr>
        <p:spPr>
          <a:xfrm>
            <a:off x="5183188" y="987425"/>
            <a:ext cx="6172500" cy="4873500"/>
          </a:xfrm>
          <a:prstGeom prst="rect">
            <a:avLst/>
          </a:prstGeom>
          <a:noFill/>
          <a:ln>
            <a:noFill/>
          </a:ln>
        </p:spPr>
        <p:txBody>
          <a:bodyPr spcFirstLastPara="1" wrap="square" lIns="91425" tIns="45700" rIns="91425" bIns="45700" anchor="t" anchorCtr="0">
            <a:noAutofit/>
          </a:bodyPr>
          <a:lstStyle>
            <a:lvl1pPr marL="457200" lvl="0" indent="-431800" algn="l" rtl="0">
              <a:lnSpc>
                <a:spcPct val="90000"/>
              </a:lnSpc>
              <a:spcBef>
                <a:spcPts val="1100"/>
              </a:spcBef>
              <a:spcAft>
                <a:spcPts val="0"/>
              </a:spcAft>
              <a:buClr>
                <a:schemeClr val="dk1"/>
              </a:buClr>
              <a:buSzPts val="3200"/>
              <a:buChar char="•"/>
              <a:defRPr sz="3200"/>
            </a:lvl1pPr>
            <a:lvl2pPr marL="914400" lvl="1" indent="-406400" algn="l" rtl="0">
              <a:lnSpc>
                <a:spcPct val="90000"/>
              </a:lnSpc>
              <a:spcBef>
                <a:spcPts val="500"/>
              </a:spcBef>
              <a:spcAft>
                <a:spcPts val="0"/>
              </a:spcAft>
              <a:buClr>
                <a:schemeClr val="dk1"/>
              </a:buClr>
              <a:buSzPts val="2800"/>
              <a:buChar char="•"/>
              <a:defRPr sz="2800"/>
            </a:lvl2pPr>
            <a:lvl3pPr marL="1371600" lvl="2" indent="-381000" algn="l" rtl="0">
              <a:lnSpc>
                <a:spcPct val="90000"/>
              </a:lnSpc>
              <a:spcBef>
                <a:spcPts val="500"/>
              </a:spcBef>
              <a:spcAft>
                <a:spcPts val="0"/>
              </a:spcAft>
              <a:buClr>
                <a:schemeClr val="dk1"/>
              </a:buClr>
              <a:buSzPts val="2400"/>
              <a:buChar char="•"/>
              <a:defRPr sz="2400"/>
            </a:lvl3pPr>
            <a:lvl4pPr marL="1828800" lvl="3" indent="-355600" algn="l" rtl="0">
              <a:lnSpc>
                <a:spcPct val="90000"/>
              </a:lnSpc>
              <a:spcBef>
                <a:spcPts val="500"/>
              </a:spcBef>
              <a:spcAft>
                <a:spcPts val="0"/>
              </a:spcAft>
              <a:buClr>
                <a:schemeClr val="dk1"/>
              </a:buClr>
              <a:buSzPts val="2000"/>
              <a:buChar char="•"/>
              <a:defRPr sz="2000"/>
            </a:lvl4pPr>
            <a:lvl5pPr marL="2286000" lvl="4" indent="-355600" algn="l" rtl="0">
              <a:lnSpc>
                <a:spcPct val="90000"/>
              </a:lnSpc>
              <a:spcBef>
                <a:spcPts val="500"/>
              </a:spcBef>
              <a:spcAft>
                <a:spcPts val="0"/>
              </a:spcAft>
              <a:buClr>
                <a:schemeClr val="dk1"/>
              </a:buClr>
              <a:buSzPts val="2000"/>
              <a:buChar char="•"/>
              <a:defRPr sz="2000"/>
            </a:lvl5pPr>
            <a:lvl6pPr marL="2743200" lvl="5" indent="-355600" algn="l" rtl="0">
              <a:lnSpc>
                <a:spcPct val="90000"/>
              </a:lnSpc>
              <a:spcBef>
                <a:spcPts val="500"/>
              </a:spcBef>
              <a:spcAft>
                <a:spcPts val="0"/>
              </a:spcAft>
              <a:buClr>
                <a:schemeClr val="dk1"/>
              </a:buClr>
              <a:buSzPts val="2000"/>
              <a:buChar char="•"/>
              <a:defRPr sz="2000"/>
            </a:lvl6pPr>
            <a:lvl7pPr marL="3200400" lvl="6" indent="-355600" algn="l" rtl="0">
              <a:lnSpc>
                <a:spcPct val="90000"/>
              </a:lnSpc>
              <a:spcBef>
                <a:spcPts val="500"/>
              </a:spcBef>
              <a:spcAft>
                <a:spcPts val="0"/>
              </a:spcAft>
              <a:buClr>
                <a:schemeClr val="dk1"/>
              </a:buClr>
              <a:buSzPts val="2000"/>
              <a:buChar char="•"/>
              <a:defRPr sz="2000"/>
            </a:lvl7pPr>
            <a:lvl8pPr marL="3657600" lvl="7" indent="-355600" algn="l" rtl="0">
              <a:lnSpc>
                <a:spcPct val="90000"/>
              </a:lnSpc>
              <a:spcBef>
                <a:spcPts val="500"/>
              </a:spcBef>
              <a:spcAft>
                <a:spcPts val="0"/>
              </a:spcAft>
              <a:buClr>
                <a:schemeClr val="dk1"/>
              </a:buClr>
              <a:buSzPts val="2000"/>
              <a:buChar char="•"/>
              <a:defRPr sz="2000"/>
            </a:lvl8pPr>
            <a:lvl9pPr marL="4114800" lvl="8" indent="-355600" algn="l" rtl="0">
              <a:lnSpc>
                <a:spcPct val="90000"/>
              </a:lnSpc>
              <a:spcBef>
                <a:spcPts val="500"/>
              </a:spcBef>
              <a:spcAft>
                <a:spcPts val="0"/>
              </a:spcAft>
              <a:buClr>
                <a:schemeClr val="dk1"/>
              </a:buClr>
              <a:buSzPts val="2000"/>
              <a:buChar char="•"/>
              <a:defRPr sz="2000"/>
            </a:lvl9pPr>
          </a:lstStyle>
          <a:p>
            <a:endParaRPr/>
          </a:p>
        </p:txBody>
      </p:sp>
      <p:sp>
        <p:nvSpPr>
          <p:cNvPr id="274" name="Google Shape;274;geb73568fda_5_805"/>
          <p:cNvSpPr txBox="1">
            <a:spLocks noGrp="1"/>
          </p:cNvSpPr>
          <p:nvPr>
            <p:ph type="body" idx="2"/>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275" name="Google Shape;275;geb73568fda_5_80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6" name="Google Shape;276;geb73568fda_5_80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77" name="Google Shape;277;geb73568fda_5_80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8"/>
        <p:cNvGrpSpPr/>
        <p:nvPr/>
      </p:nvGrpSpPr>
      <p:grpSpPr>
        <a:xfrm>
          <a:off x="0" y="0"/>
          <a:ext cx="0" cy="0"/>
          <a:chOff x="0" y="0"/>
          <a:chExt cx="0" cy="0"/>
        </a:xfrm>
      </p:grpSpPr>
      <p:sp>
        <p:nvSpPr>
          <p:cNvPr id="279" name="Google Shape;279;geb73568fda_5_8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0" name="Google Shape;280;geb73568fda_5_8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1" name="Google Shape;281;geb73568fda_5_8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2" name="Google Shape;282;geb73568fda_5_8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3"/>
        <p:cNvGrpSpPr/>
        <p:nvPr/>
      </p:nvGrpSpPr>
      <p:grpSpPr>
        <a:xfrm>
          <a:off x="0" y="0"/>
          <a:ext cx="0" cy="0"/>
          <a:chOff x="0" y="0"/>
          <a:chExt cx="0" cy="0"/>
        </a:xfrm>
      </p:grpSpPr>
      <p:sp>
        <p:nvSpPr>
          <p:cNvPr id="284" name="Google Shape;284;geb73568fda_5_8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5" name="Google Shape;285;geb73568fda_5_81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286" name="Google Shape;286;geb73568fda_5_81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7" name="Google Shape;287;geb73568fda_5_81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88" name="Google Shape;288;geb73568fda_5_81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89"/>
        <p:cNvGrpSpPr/>
        <p:nvPr/>
      </p:nvGrpSpPr>
      <p:grpSpPr>
        <a:xfrm>
          <a:off x="0" y="0"/>
          <a:ext cx="0" cy="0"/>
          <a:chOff x="0" y="0"/>
          <a:chExt cx="0" cy="0"/>
        </a:xfrm>
      </p:grpSpPr>
      <p:sp>
        <p:nvSpPr>
          <p:cNvPr id="290" name="Google Shape;290;geb73568fda_5_823"/>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Autofit/>
          </a:bodyPr>
          <a:lstStyle>
            <a:lvl1pPr lvl="0" algn="ctr"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1" name="Google Shape;291;geb73568fda_5_823"/>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Autofit/>
          </a:bodyPr>
          <a:lstStyle>
            <a:lvl1pPr lvl="0" algn="ctr" rtl="0">
              <a:lnSpc>
                <a:spcPct val="90000"/>
              </a:lnSpc>
              <a:spcBef>
                <a:spcPts val="1100"/>
              </a:spcBef>
              <a:spcAft>
                <a:spcPts val="0"/>
              </a:spcAft>
              <a:buClr>
                <a:schemeClr val="dk1"/>
              </a:buClr>
              <a:buSzPts val="2400"/>
              <a:buNone/>
              <a:defRPr sz="2400"/>
            </a:lvl1pPr>
            <a:lvl2pPr lvl="1" algn="ctr" rtl="0">
              <a:lnSpc>
                <a:spcPct val="90000"/>
              </a:lnSpc>
              <a:spcBef>
                <a:spcPts val="500"/>
              </a:spcBef>
              <a:spcAft>
                <a:spcPts val="0"/>
              </a:spcAft>
              <a:buClr>
                <a:schemeClr val="dk1"/>
              </a:buClr>
              <a:buSzPts val="2000"/>
              <a:buNone/>
              <a:defRPr sz="2000"/>
            </a:lvl2pPr>
            <a:lvl3pPr lvl="2" algn="ctr" rtl="0">
              <a:lnSpc>
                <a:spcPct val="90000"/>
              </a:lnSpc>
              <a:spcBef>
                <a:spcPts val="500"/>
              </a:spcBef>
              <a:spcAft>
                <a:spcPts val="0"/>
              </a:spcAft>
              <a:buClr>
                <a:schemeClr val="dk1"/>
              </a:buClr>
              <a:buSzPts val="1900"/>
              <a:buNone/>
              <a:defRPr sz="1900"/>
            </a:lvl3pPr>
            <a:lvl4pPr lvl="3" algn="ctr" rtl="0">
              <a:lnSpc>
                <a:spcPct val="90000"/>
              </a:lnSpc>
              <a:spcBef>
                <a:spcPts val="500"/>
              </a:spcBef>
              <a:spcAft>
                <a:spcPts val="0"/>
              </a:spcAft>
              <a:buClr>
                <a:schemeClr val="dk1"/>
              </a:buClr>
              <a:buSzPts val="1600"/>
              <a:buNone/>
              <a:defRPr sz="1600"/>
            </a:lvl4pPr>
            <a:lvl5pPr lvl="4" algn="ctr" rtl="0">
              <a:lnSpc>
                <a:spcPct val="90000"/>
              </a:lnSpc>
              <a:spcBef>
                <a:spcPts val="500"/>
              </a:spcBef>
              <a:spcAft>
                <a:spcPts val="0"/>
              </a:spcAft>
              <a:buClr>
                <a:schemeClr val="dk1"/>
              </a:buClr>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sp>
        <p:nvSpPr>
          <p:cNvPr id="292" name="Google Shape;292;geb73568fda_5_82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3" name="Google Shape;293;geb73568fda_5_82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4" name="Google Shape;294;geb73568fda_5_82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5"/>
        <p:cNvGrpSpPr/>
        <p:nvPr/>
      </p:nvGrpSpPr>
      <p:grpSpPr>
        <a:xfrm>
          <a:off x="0" y="0"/>
          <a:ext cx="0" cy="0"/>
          <a:chOff x="0" y="0"/>
          <a:chExt cx="0" cy="0"/>
        </a:xfrm>
      </p:grpSpPr>
      <p:sp>
        <p:nvSpPr>
          <p:cNvPr id="296" name="Google Shape;296;geb73568fda_5_829"/>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7" name="Google Shape;297;geb73568fda_5_829"/>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900"/>
              <a:buNone/>
              <a:defRPr sz="19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98" name="Google Shape;298;geb73568fda_5_829"/>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299" name="Google Shape;299;geb73568fda_5_829"/>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0" name="Google Shape;300;geb73568fda_5_82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01"/>
        <p:cNvGrpSpPr/>
        <p:nvPr/>
      </p:nvGrpSpPr>
      <p:grpSpPr>
        <a:xfrm>
          <a:off x="0" y="0"/>
          <a:ext cx="0" cy="0"/>
          <a:chOff x="0" y="0"/>
          <a:chExt cx="0" cy="0"/>
        </a:xfrm>
      </p:grpSpPr>
      <p:sp>
        <p:nvSpPr>
          <p:cNvPr id="302" name="Google Shape;302;geb73568fda_5_83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3" name="Google Shape;303;geb73568fda_5_835"/>
          <p:cNvSpPr txBox="1">
            <a:spLocks noGrp="1"/>
          </p:cNvSpPr>
          <p:nvPr>
            <p:ph type="body" idx="1"/>
          </p:nvPr>
        </p:nvSpPr>
        <p:spPr>
          <a:xfrm>
            <a:off x="838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04" name="Google Shape;304;geb73568fda_5_835"/>
          <p:cNvSpPr txBox="1">
            <a:spLocks noGrp="1"/>
          </p:cNvSpPr>
          <p:nvPr>
            <p:ph type="body" idx="2"/>
          </p:nvPr>
        </p:nvSpPr>
        <p:spPr>
          <a:xfrm>
            <a:off x="6172200" y="1825625"/>
            <a:ext cx="5181600" cy="43512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05" name="Google Shape;305;geb73568fda_5_83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6" name="Google Shape;306;geb73568fda_5_83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07" name="Google Shape;307;geb73568fda_5_83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27"/>
        <p:cNvGrpSpPr/>
        <p:nvPr/>
      </p:nvGrpSpPr>
      <p:grpSpPr>
        <a:xfrm>
          <a:off x="0" y="0"/>
          <a:ext cx="0" cy="0"/>
          <a:chOff x="0" y="0"/>
          <a:chExt cx="0" cy="0"/>
        </a:xfrm>
      </p:grpSpPr>
      <p:sp>
        <p:nvSpPr>
          <p:cNvPr id="28" name="Google Shape;28;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0" name="Google Shape;30;p2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1" name="Google Shape;3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08"/>
        <p:cNvGrpSpPr/>
        <p:nvPr/>
      </p:nvGrpSpPr>
      <p:grpSpPr>
        <a:xfrm>
          <a:off x="0" y="0"/>
          <a:ext cx="0" cy="0"/>
          <a:chOff x="0" y="0"/>
          <a:chExt cx="0" cy="0"/>
        </a:xfrm>
      </p:grpSpPr>
      <p:sp>
        <p:nvSpPr>
          <p:cNvPr id="309" name="Google Shape;309;geb73568fda_5_842"/>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0" name="Google Shape;310;geb73568fda_5_842"/>
          <p:cNvSpPr txBox="1">
            <a:spLocks noGrp="1"/>
          </p:cNvSpPr>
          <p:nvPr>
            <p:ph type="body" idx="1"/>
          </p:nvPr>
        </p:nvSpPr>
        <p:spPr>
          <a:xfrm>
            <a:off x="839788" y="1681163"/>
            <a:ext cx="51579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311" name="Google Shape;311;geb73568fda_5_842"/>
          <p:cNvSpPr txBox="1">
            <a:spLocks noGrp="1"/>
          </p:cNvSpPr>
          <p:nvPr>
            <p:ph type="body" idx="2"/>
          </p:nvPr>
        </p:nvSpPr>
        <p:spPr>
          <a:xfrm>
            <a:off x="839788" y="2505075"/>
            <a:ext cx="51579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12" name="Google Shape;312;geb73568fda_5_842"/>
          <p:cNvSpPr txBox="1">
            <a:spLocks noGrp="1"/>
          </p:cNvSpPr>
          <p:nvPr>
            <p:ph type="body" idx="3"/>
          </p:nvPr>
        </p:nvSpPr>
        <p:spPr>
          <a:xfrm>
            <a:off x="6172200" y="1681163"/>
            <a:ext cx="5183100" cy="824100"/>
          </a:xfrm>
          <a:prstGeom prst="rect">
            <a:avLst/>
          </a:prstGeom>
          <a:noFill/>
          <a:ln>
            <a:noFill/>
          </a:ln>
        </p:spPr>
        <p:txBody>
          <a:bodyPr spcFirstLastPara="1" wrap="square" lIns="91425" tIns="45700" rIns="91425" bIns="45700" anchor="b" anchorCtr="0">
            <a:noAutofit/>
          </a:bodyPr>
          <a:lstStyle>
            <a:lvl1pPr marL="457200" lvl="0" indent="-228600" algn="l" rtl="0">
              <a:lnSpc>
                <a:spcPct val="90000"/>
              </a:lnSpc>
              <a:spcBef>
                <a:spcPts val="1100"/>
              </a:spcBef>
              <a:spcAft>
                <a:spcPts val="0"/>
              </a:spcAft>
              <a:buClr>
                <a:schemeClr val="dk1"/>
              </a:buClr>
              <a:buSzPts val="2400"/>
              <a:buNone/>
              <a:defRPr sz="2400" b="1"/>
            </a:lvl1pPr>
            <a:lvl2pPr marL="914400" lvl="1" indent="-228600" algn="l" rtl="0">
              <a:lnSpc>
                <a:spcPct val="90000"/>
              </a:lnSpc>
              <a:spcBef>
                <a:spcPts val="500"/>
              </a:spcBef>
              <a:spcAft>
                <a:spcPts val="0"/>
              </a:spcAft>
              <a:buClr>
                <a:schemeClr val="dk1"/>
              </a:buClr>
              <a:buSzPts val="2000"/>
              <a:buNone/>
              <a:defRPr sz="2000" b="1"/>
            </a:lvl2pPr>
            <a:lvl3pPr marL="1371600" lvl="2" indent="-228600" algn="l" rtl="0">
              <a:lnSpc>
                <a:spcPct val="90000"/>
              </a:lnSpc>
              <a:spcBef>
                <a:spcPts val="500"/>
              </a:spcBef>
              <a:spcAft>
                <a:spcPts val="0"/>
              </a:spcAft>
              <a:buClr>
                <a:schemeClr val="dk1"/>
              </a:buClr>
              <a:buSzPts val="1900"/>
              <a:buNone/>
              <a:defRPr sz="1900" b="1"/>
            </a:lvl3pPr>
            <a:lvl4pPr marL="1828800" lvl="3" indent="-228600" algn="l" rtl="0">
              <a:lnSpc>
                <a:spcPct val="90000"/>
              </a:lnSpc>
              <a:spcBef>
                <a:spcPts val="500"/>
              </a:spcBef>
              <a:spcAft>
                <a:spcPts val="0"/>
              </a:spcAft>
              <a:buClr>
                <a:schemeClr val="dk1"/>
              </a:buClr>
              <a:buSzPts val="1600"/>
              <a:buNone/>
              <a:defRPr sz="1600" b="1"/>
            </a:lvl4pPr>
            <a:lvl5pPr marL="2286000" lvl="4" indent="-228600" algn="l" rtl="0">
              <a:lnSpc>
                <a:spcPct val="90000"/>
              </a:lnSpc>
              <a:spcBef>
                <a:spcPts val="500"/>
              </a:spcBef>
              <a:spcAft>
                <a:spcPts val="0"/>
              </a:spcAft>
              <a:buClr>
                <a:schemeClr val="dk1"/>
              </a:buClr>
              <a:buSzPts val="1600"/>
              <a:buNone/>
              <a:defRPr sz="1600" b="1"/>
            </a:lvl5pPr>
            <a:lvl6pPr marL="2743200" lvl="5" indent="-228600" algn="l" rtl="0">
              <a:lnSpc>
                <a:spcPct val="90000"/>
              </a:lnSpc>
              <a:spcBef>
                <a:spcPts val="5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313" name="Google Shape;313;geb73568fda_5_842"/>
          <p:cNvSpPr txBox="1">
            <a:spLocks noGrp="1"/>
          </p:cNvSpPr>
          <p:nvPr>
            <p:ph type="body" idx="4"/>
          </p:nvPr>
        </p:nvSpPr>
        <p:spPr>
          <a:xfrm>
            <a:off x="6172200" y="2505075"/>
            <a:ext cx="5183100" cy="36849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14" name="Google Shape;314;geb73568fda_5_84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5" name="Google Shape;315;geb73568fda_5_84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6" name="Google Shape;316;geb73568fda_5_84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17"/>
        <p:cNvGrpSpPr/>
        <p:nvPr/>
      </p:nvGrpSpPr>
      <p:grpSpPr>
        <a:xfrm>
          <a:off x="0" y="0"/>
          <a:ext cx="0" cy="0"/>
          <a:chOff x="0" y="0"/>
          <a:chExt cx="0" cy="0"/>
        </a:xfrm>
      </p:grpSpPr>
      <p:sp>
        <p:nvSpPr>
          <p:cNvPr id="318" name="Google Shape;318;geb73568fda_5_851"/>
          <p:cNvSpPr txBox="1">
            <a:spLocks noGrp="1"/>
          </p:cNvSpPr>
          <p:nvPr>
            <p:ph type="title"/>
          </p:nvPr>
        </p:nvSpPr>
        <p:spPr>
          <a:xfrm>
            <a:off x="839788" y="457200"/>
            <a:ext cx="3932100" cy="16005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3200"/>
              <a:buFont typeface="Calibri"/>
              <a:buNone/>
              <a:defRPr sz="3200"/>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19" name="Google Shape;319;geb73568fda_5_851"/>
          <p:cNvSpPr>
            <a:spLocks noGrp="1"/>
          </p:cNvSpPr>
          <p:nvPr>
            <p:ph type="pic" idx="2"/>
          </p:nvPr>
        </p:nvSpPr>
        <p:spPr>
          <a:xfrm>
            <a:off x="5183188" y="987425"/>
            <a:ext cx="6172500" cy="4873500"/>
          </a:xfrm>
          <a:prstGeom prst="rect">
            <a:avLst/>
          </a:prstGeom>
          <a:noFill/>
          <a:ln>
            <a:noFill/>
          </a:ln>
        </p:spPr>
      </p:sp>
      <p:sp>
        <p:nvSpPr>
          <p:cNvPr id="320" name="Google Shape;320;geb73568fda_5_851"/>
          <p:cNvSpPr txBox="1">
            <a:spLocks noGrp="1"/>
          </p:cNvSpPr>
          <p:nvPr>
            <p:ph type="body" idx="1"/>
          </p:nvPr>
        </p:nvSpPr>
        <p:spPr>
          <a:xfrm>
            <a:off x="839788" y="2057400"/>
            <a:ext cx="3932100" cy="38115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100"/>
              </a:spcBef>
              <a:spcAft>
                <a:spcPts val="0"/>
              </a:spcAft>
              <a:buClr>
                <a:schemeClr val="dk1"/>
              </a:buClr>
              <a:buSzPts val="1600"/>
              <a:buNone/>
              <a:defRPr sz="1600"/>
            </a:lvl1pPr>
            <a:lvl2pPr marL="914400" lvl="1" indent="-228600" algn="l" rtl="0">
              <a:lnSpc>
                <a:spcPct val="90000"/>
              </a:lnSpc>
              <a:spcBef>
                <a:spcPts val="500"/>
              </a:spcBef>
              <a:spcAft>
                <a:spcPts val="0"/>
              </a:spcAft>
              <a:buClr>
                <a:schemeClr val="dk1"/>
              </a:buClr>
              <a:buSzPts val="1500"/>
              <a:buNone/>
              <a:defRPr sz="1500"/>
            </a:lvl2pPr>
            <a:lvl3pPr marL="1371600" lvl="2" indent="-228600" algn="l" rtl="0">
              <a:lnSpc>
                <a:spcPct val="90000"/>
              </a:lnSpc>
              <a:spcBef>
                <a:spcPts val="500"/>
              </a:spcBef>
              <a:spcAft>
                <a:spcPts val="0"/>
              </a:spcAft>
              <a:buClr>
                <a:schemeClr val="dk1"/>
              </a:buClr>
              <a:buSzPts val="1200"/>
              <a:buNone/>
              <a:defRPr sz="1200"/>
            </a:lvl3pPr>
            <a:lvl4pPr marL="1828800" lvl="3" indent="-228600" algn="l" rtl="0">
              <a:lnSpc>
                <a:spcPct val="90000"/>
              </a:lnSpc>
              <a:spcBef>
                <a:spcPts val="500"/>
              </a:spcBef>
              <a:spcAft>
                <a:spcPts val="0"/>
              </a:spcAft>
              <a:buClr>
                <a:schemeClr val="dk1"/>
              </a:buClr>
              <a:buSzPts val="1100"/>
              <a:buNone/>
              <a:defRPr sz="1100"/>
            </a:lvl4pPr>
            <a:lvl5pPr marL="2286000" lvl="4" indent="-228600" algn="l" rtl="0">
              <a:lnSpc>
                <a:spcPct val="90000"/>
              </a:lnSpc>
              <a:spcBef>
                <a:spcPts val="500"/>
              </a:spcBef>
              <a:spcAft>
                <a:spcPts val="0"/>
              </a:spcAft>
              <a:buClr>
                <a:schemeClr val="dk1"/>
              </a:buClr>
              <a:buSzPts val="1100"/>
              <a:buNone/>
              <a:defRPr sz="1100"/>
            </a:lvl5pPr>
            <a:lvl6pPr marL="2743200" lvl="5" indent="-228600" algn="l" rtl="0">
              <a:lnSpc>
                <a:spcPct val="90000"/>
              </a:lnSpc>
              <a:spcBef>
                <a:spcPts val="500"/>
              </a:spcBef>
              <a:spcAft>
                <a:spcPts val="0"/>
              </a:spcAft>
              <a:buClr>
                <a:schemeClr val="dk1"/>
              </a:buClr>
              <a:buSzPts val="1100"/>
              <a:buNone/>
              <a:defRPr sz="1100"/>
            </a:lvl6pPr>
            <a:lvl7pPr marL="3200400" lvl="6" indent="-228600" algn="l" rtl="0">
              <a:lnSpc>
                <a:spcPct val="90000"/>
              </a:lnSpc>
              <a:spcBef>
                <a:spcPts val="500"/>
              </a:spcBef>
              <a:spcAft>
                <a:spcPts val="0"/>
              </a:spcAft>
              <a:buClr>
                <a:schemeClr val="dk1"/>
              </a:buClr>
              <a:buSzPts val="1100"/>
              <a:buNone/>
              <a:defRPr sz="1100"/>
            </a:lvl7pPr>
            <a:lvl8pPr marL="3657600" lvl="7" indent="-228600" algn="l" rtl="0">
              <a:lnSpc>
                <a:spcPct val="90000"/>
              </a:lnSpc>
              <a:spcBef>
                <a:spcPts val="500"/>
              </a:spcBef>
              <a:spcAft>
                <a:spcPts val="0"/>
              </a:spcAft>
              <a:buClr>
                <a:schemeClr val="dk1"/>
              </a:buClr>
              <a:buSzPts val="1100"/>
              <a:buNone/>
              <a:defRPr sz="1100"/>
            </a:lvl8pPr>
            <a:lvl9pPr marL="4114800" lvl="8" indent="-228600" algn="l" rtl="0">
              <a:lnSpc>
                <a:spcPct val="90000"/>
              </a:lnSpc>
              <a:spcBef>
                <a:spcPts val="500"/>
              </a:spcBef>
              <a:spcAft>
                <a:spcPts val="0"/>
              </a:spcAft>
              <a:buClr>
                <a:schemeClr val="dk1"/>
              </a:buClr>
              <a:buSzPts val="1100"/>
              <a:buNone/>
              <a:defRPr sz="1100"/>
            </a:lvl9pPr>
          </a:lstStyle>
          <a:p>
            <a:endParaRPr/>
          </a:p>
        </p:txBody>
      </p:sp>
      <p:sp>
        <p:nvSpPr>
          <p:cNvPr id="321" name="Google Shape;321;geb73568fda_5_85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2" name="Google Shape;322;geb73568fda_5_85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3" name="Google Shape;323;geb73568fda_5_85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24"/>
        <p:cNvGrpSpPr/>
        <p:nvPr/>
      </p:nvGrpSpPr>
      <p:grpSpPr>
        <a:xfrm>
          <a:off x="0" y="0"/>
          <a:ext cx="0" cy="0"/>
          <a:chOff x="0" y="0"/>
          <a:chExt cx="0" cy="0"/>
        </a:xfrm>
      </p:grpSpPr>
      <p:sp>
        <p:nvSpPr>
          <p:cNvPr id="325" name="Google Shape;325;geb73568fda_5_85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6" name="Google Shape;326;geb73568fda_5_858"/>
          <p:cNvSpPr txBox="1">
            <a:spLocks noGrp="1"/>
          </p:cNvSpPr>
          <p:nvPr>
            <p:ph type="body" idx="1"/>
          </p:nvPr>
        </p:nvSpPr>
        <p:spPr>
          <a:xfrm rot="5400000">
            <a:off x="3920400" y="-1256575"/>
            <a:ext cx="4351200" cy="105156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27" name="Google Shape;327;geb73568fda_5_85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8" name="Google Shape;328;geb73568fda_5_85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29" name="Google Shape;329;geb73568fda_5_85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0"/>
        <p:cNvGrpSpPr/>
        <p:nvPr/>
      </p:nvGrpSpPr>
      <p:grpSpPr>
        <a:xfrm>
          <a:off x="0" y="0"/>
          <a:ext cx="0" cy="0"/>
          <a:chOff x="0" y="0"/>
          <a:chExt cx="0" cy="0"/>
        </a:xfrm>
      </p:grpSpPr>
      <p:sp>
        <p:nvSpPr>
          <p:cNvPr id="331" name="Google Shape;331;geb73568fda_5_864"/>
          <p:cNvSpPr txBox="1">
            <a:spLocks noGrp="1"/>
          </p:cNvSpPr>
          <p:nvPr>
            <p:ph type="title"/>
          </p:nvPr>
        </p:nvSpPr>
        <p:spPr>
          <a:xfrm rot="5400000">
            <a:off x="7133400" y="1956625"/>
            <a:ext cx="5811900" cy="26289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dk1"/>
              </a:buClr>
              <a:buSzPts val="19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2" name="Google Shape;332;geb73568fda_5_864"/>
          <p:cNvSpPr txBox="1">
            <a:spLocks noGrp="1"/>
          </p:cNvSpPr>
          <p:nvPr>
            <p:ph type="body" idx="1"/>
          </p:nvPr>
        </p:nvSpPr>
        <p:spPr>
          <a:xfrm rot="5400000">
            <a:off x="1799400" y="-596075"/>
            <a:ext cx="5811900" cy="7734300"/>
          </a:xfrm>
          <a:prstGeom prst="rect">
            <a:avLst/>
          </a:prstGeom>
          <a:noFill/>
          <a:ln>
            <a:noFill/>
          </a:ln>
        </p:spPr>
        <p:txBody>
          <a:bodyPr spcFirstLastPara="1" wrap="square" lIns="91425" tIns="45700" rIns="91425" bIns="45700" anchor="t" anchorCtr="0">
            <a:noAutofit/>
          </a:bodyPr>
          <a:lstStyle>
            <a:lvl1pPr marL="457200" lvl="0" indent="-349250" algn="l" rtl="0">
              <a:lnSpc>
                <a:spcPct val="90000"/>
              </a:lnSpc>
              <a:spcBef>
                <a:spcPts val="1100"/>
              </a:spcBef>
              <a:spcAft>
                <a:spcPts val="0"/>
              </a:spcAft>
              <a:buClr>
                <a:schemeClr val="dk1"/>
              </a:buClr>
              <a:buSzPts val="1900"/>
              <a:buChar char="•"/>
              <a:defRPr/>
            </a:lvl1pPr>
            <a:lvl2pPr marL="914400" lvl="1" indent="-349250" algn="l" rtl="0">
              <a:lnSpc>
                <a:spcPct val="90000"/>
              </a:lnSpc>
              <a:spcBef>
                <a:spcPts val="500"/>
              </a:spcBef>
              <a:spcAft>
                <a:spcPts val="0"/>
              </a:spcAft>
              <a:buClr>
                <a:schemeClr val="dk1"/>
              </a:buClr>
              <a:buSzPts val="1900"/>
              <a:buChar char="•"/>
              <a:defRPr/>
            </a:lvl2pPr>
            <a:lvl3pPr marL="1371600" lvl="2" indent="-349250" algn="l" rtl="0">
              <a:lnSpc>
                <a:spcPct val="90000"/>
              </a:lnSpc>
              <a:spcBef>
                <a:spcPts val="500"/>
              </a:spcBef>
              <a:spcAft>
                <a:spcPts val="0"/>
              </a:spcAft>
              <a:buClr>
                <a:schemeClr val="dk1"/>
              </a:buClr>
              <a:buSzPts val="1900"/>
              <a:buChar char="•"/>
              <a:defRPr/>
            </a:lvl3pPr>
            <a:lvl4pPr marL="1828800" lvl="3" indent="-349250" algn="l" rtl="0">
              <a:lnSpc>
                <a:spcPct val="90000"/>
              </a:lnSpc>
              <a:spcBef>
                <a:spcPts val="500"/>
              </a:spcBef>
              <a:spcAft>
                <a:spcPts val="0"/>
              </a:spcAft>
              <a:buClr>
                <a:schemeClr val="dk1"/>
              </a:buClr>
              <a:buSzPts val="1900"/>
              <a:buChar char="•"/>
              <a:defRPr/>
            </a:lvl4pPr>
            <a:lvl5pPr marL="2286000" lvl="4" indent="-349250" algn="l" rtl="0">
              <a:lnSpc>
                <a:spcPct val="90000"/>
              </a:lnSpc>
              <a:spcBef>
                <a:spcPts val="500"/>
              </a:spcBef>
              <a:spcAft>
                <a:spcPts val="0"/>
              </a:spcAft>
              <a:buClr>
                <a:schemeClr val="dk1"/>
              </a:buClr>
              <a:buSzPts val="1900"/>
              <a:buChar char="•"/>
              <a:defRPr/>
            </a:lvl5pPr>
            <a:lvl6pPr marL="2743200" lvl="5" indent="-349250" algn="l" rtl="0">
              <a:lnSpc>
                <a:spcPct val="90000"/>
              </a:lnSpc>
              <a:spcBef>
                <a:spcPts val="500"/>
              </a:spcBef>
              <a:spcAft>
                <a:spcPts val="0"/>
              </a:spcAft>
              <a:buClr>
                <a:schemeClr val="dk1"/>
              </a:buClr>
              <a:buSzPts val="1900"/>
              <a:buChar char="•"/>
              <a:defRPr/>
            </a:lvl6pPr>
            <a:lvl7pPr marL="3200400" lvl="6" indent="-349250" algn="l" rtl="0">
              <a:lnSpc>
                <a:spcPct val="90000"/>
              </a:lnSpc>
              <a:spcBef>
                <a:spcPts val="500"/>
              </a:spcBef>
              <a:spcAft>
                <a:spcPts val="0"/>
              </a:spcAft>
              <a:buClr>
                <a:schemeClr val="dk1"/>
              </a:buClr>
              <a:buSzPts val="1900"/>
              <a:buChar char="•"/>
              <a:defRPr/>
            </a:lvl7pPr>
            <a:lvl8pPr marL="3657600" lvl="7" indent="-349250" algn="l" rtl="0">
              <a:lnSpc>
                <a:spcPct val="90000"/>
              </a:lnSpc>
              <a:spcBef>
                <a:spcPts val="500"/>
              </a:spcBef>
              <a:spcAft>
                <a:spcPts val="0"/>
              </a:spcAft>
              <a:buClr>
                <a:schemeClr val="dk1"/>
              </a:buClr>
              <a:buSzPts val="1900"/>
              <a:buChar char="•"/>
              <a:defRPr/>
            </a:lvl8pPr>
            <a:lvl9pPr marL="4114800" lvl="8" indent="-349250" algn="l" rtl="0">
              <a:lnSpc>
                <a:spcPct val="90000"/>
              </a:lnSpc>
              <a:spcBef>
                <a:spcPts val="500"/>
              </a:spcBef>
              <a:spcAft>
                <a:spcPts val="0"/>
              </a:spcAft>
              <a:buClr>
                <a:schemeClr val="dk1"/>
              </a:buClr>
              <a:buSzPts val="1900"/>
              <a:buChar char="•"/>
              <a:defRPr/>
            </a:lvl9pPr>
          </a:lstStyle>
          <a:p>
            <a:endParaRPr/>
          </a:p>
        </p:txBody>
      </p:sp>
      <p:sp>
        <p:nvSpPr>
          <p:cNvPr id="333" name="Google Shape;333;geb73568fda_5_86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4" name="Google Shape;334;geb73568fda_5_86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500"/>
              <a:buNone/>
              <a:defRPr/>
            </a:lvl1pPr>
            <a:lvl2pPr lvl="1" algn="l" rtl="0">
              <a:lnSpc>
                <a:spcPct val="100000"/>
              </a:lnSpc>
              <a:spcBef>
                <a:spcPts val="0"/>
              </a:spcBef>
              <a:spcAft>
                <a:spcPts val="0"/>
              </a:spcAft>
              <a:buSzPts val="1500"/>
              <a:buNone/>
              <a:defRPr/>
            </a:lvl2pPr>
            <a:lvl3pPr lvl="2" algn="l" rtl="0">
              <a:lnSpc>
                <a:spcPct val="100000"/>
              </a:lnSpc>
              <a:spcBef>
                <a:spcPts val="0"/>
              </a:spcBef>
              <a:spcAft>
                <a:spcPts val="0"/>
              </a:spcAft>
              <a:buSzPts val="1500"/>
              <a:buNone/>
              <a:defRPr/>
            </a:lvl3pPr>
            <a:lvl4pPr lvl="3" algn="l" rtl="0">
              <a:lnSpc>
                <a:spcPct val="100000"/>
              </a:lnSpc>
              <a:spcBef>
                <a:spcPts val="0"/>
              </a:spcBef>
              <a:spcAft>
                <a:spcPts val="0"/>
              </a:spcAft>
              <a:buSzPts val="1500"/>
              <a:buNone/>
              <a:defRPr/>
            </a:lvl4pPr>
            <a:lvl5pPr lvl="4" algn="l" rtl="0">
              <a:lnSpc>
                <a:spcPct val="100000"/>
              </a:lnSpc>
              <a:spcBef>
                <a:spcPts val="0"/>
              </a:spcBef>
              <a:spcAft>
                <a:spcPts val="0"/>
              </a:spcAft>
              <a:buSzPts val="1500"/>
              <a:buNone/>
              <a:defRPr/>
            </a:lvl5pPr>
            <a:lvl6pPr lvl="5" algn="l" rtl="0">
              <a:lnSpc>
                <a:spcPct val="100000"/>
              </a:lnSpc>
              <a:spcBef>
                <a:spcPts val="0"/>
              </a:spcBef>
              <a:spcAft>
                <a:spcPts val="0"/>
              </a:spcAft>
              <a:buSzPts val="1500"/>
              <a:buNone/>
              <a:defRPr/>
            </a:lvl6pPr>
            <a:lvl7pPr lvl="6" algn="l" rtl="0">
              <a:lnSpc>
                <a:spcPct val="100000"/>
              </a:lnSpc>
              <a:spcBef>
                <a:spcPts val="0"/>
              </a:spcBef>
              <a:spcAft>
                <a:spcPts val="0"/>
              </a:spcAft>
              <a:buSzPts val="1500"/>
              <a:buNone/>
              <a:defRPr/>
            </a:lvl7pPr>
            <a:lvl8pPr lvl="7" algn="l" rtl="0">
              <a:lnSpc>
                <a:spcPct val="100000"/>
              </a:lnSpc>
              <a:spcBef>
                <a:spcPts val="0"/>
              </a:spcBef>
              <a:spcAft>
                <a:spcPts val="0"/>
              </a:spcAft>
              <a:buSzPts val="1500"/>
              <a:buNone/>
              <a:defRPr/>
            </a:lvl8pPr>
            <a:lvl9pPr lvl="8" algn="l" rtl="0">
              <a:lnSpc>
                <a:spcPct val="100000"/>
              </a:lnSpc>
              <a:spcBef>
                <a:spcPts val="0"/>
              </a:spcBef>
              <a:spcAft>
                <a:spcPts val="0"/>
              </a:spcAft>
              <a:buSzPts val="1500"/>
              <a:buNone/>
              <a:defRPr/>
            </a:lvl9pPr>
          </a:lstStyle>
          <a:p>
            <a:endParaRPr/>
          </a:p>
        </p:txBody>
      </p:sp>
      <p:sp>
        <p:nvSpPr>
          <p:cNvPr id="335" name="Google Shape;335;geb73568fda_5_86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00939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15"/>
        <p:cNvGrpSpPr/>
        <p:nvPr/>
      </p:nvGrpSpPr>
      <p:grpSpPr>
        <a:xfrm>
          <a:off x="0" y="0"/>
          <a:ext cx="0" cy="0"/>
          <a:chOff x="0" y="0"/>
          <a:chExt cx="0" cy="0"/>
        </a:xfrm>
      </p:grpSpPr>
      <p:sp>
        <p:nvSpPr>
          <p:cNvPr id="16" name="Google Shape;16;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 name="Google Shape;18;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 name="Google Shape;19;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938778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22"/>
        <p:cNvGrpSpPr/>
        <p:nvPr/>
      </p:nvGrpSpPr>
      <p:grpSpPr>
        <a:xfrm>
          <a:off x="0" y="0"/>
          <a:ext cx="0" cy="0"/>
          <a:chOff x="0" y="0"/>
          <a:chExt cx="0" cy="0"/>
        </a:xfrm>
      </p:grpSpPr>
      <p:sp>
        <p:nvSpPr>
          <p:cNvPr id="23" name="Google Shape;23;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2"/>
          <p:cNvSpPr>
            <a:spLocks noGrp="1"/>
          </p:cNvSpPr>
          <p:nvPr>
            <p:ph type="pic" idx="2"/>
          </p:nvPr>
        </p:nvSpPr>
        <p:spPr>
          <a:xfrm>
            <a:off x="5183188" y="987425"/>
            <a:ext cx="6172200" cy="4873625"/>
          </a:xfrm>
          <a:prstGeom prst="rect">
            <a:avLst/>
          </a:prstGeom>
          <a:noFill/>
          <a:ln>
            <a:noFill/>
          </a:ln>
        </p:spPr>
      </p:sp>
      <p:sp>
        <p:nvSpPr>
          <p:cNvPr id="25" name="Google Shape;25;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 name="Google Shape;26;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8902595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9"/>
        <p:cNvGrpSpPr/>
        <p:nvPr/>
      </p:nvGrpSpPr>
      <p:grpSpPr>
        <a:xfrm>
          <a:off x="0" y="0"/>
          <a:ext cx="0" cy="0"/>
          <a:chOff x="0" y="0"/>
          <a:chExt cx="0" cy="0"/>
        </a:xfrm>
      </p:grpSpPr>
      <p:sp>
        <p:nvSpPr>
          <p:cNvPr id="30" name="Google Shape;30;p2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670697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35"/>
        <p:cNvGrpSpPr/>
        <p:nvPr/>
      </p:nvGrpSpPr>
      <p:grpSpPr>
        <a:xfrm>
          <a:off x="0" y="0"/>
          <a:ext cx="0" cy="0"/>
          <a:chOff x="0" y="0"/>
          <a:chExt cx="0" cy="0"/>
        </a:xfrm>
      </p:grpSpPr>
      <p:sp>
        <p:nvSpPr>
          <p:cNvPr id="36" name="Google Shape;36;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39299176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41"/>
        <p:cNvGrpSpPr/>
        <p:nvPr/>
      </p:nvGrpSpPr>
      <p:grpSpPr>
        <a:xfrm>
          <a:off x="0" y="0"/>
          <a:ext cx="0" cy="0"/>
          <a:chOff x="0" y="0"/>
          <a:chExt cx="0" cy="0"/>
        </a:xfrm>
      </p:grpSpPr>
      <p:sp>
        <p:nvSpPr>
          <p:cNvPr id="42" name="Google Shape;42;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4" name="Google Shape;4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06327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4"/>
        <p:cNvGrpSpPr/>
        <p:nvPr/>
      </p:nvGrpSpPr>
      <p:grpSpPr>
        <a:xfrm>
          <a:off x="0" y="0"/>
          <a:ext cx="0" cy="0"/>
          <a:chOff x="0" y="0"/>
          <a:chExt cx="0" cy="0"/>
        </a:xfrm>
      </p:grpSpPr>
      <p:sp>
        <p:nvSpPr>
          <p:cNvPr id="35" name="Google Shape;35;p2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7"/>
          <p:cNvSpPr>
            <a:spLocks noGrp="1"/>
          </p:cNvSpPr>
          <p:nvPr>
            <p:ph type="pic" idx="2"/>
          </p:nvPr>
        </p:nvSpPr>
        <p:spPr>
          <a:xfrm>
            <a:off x="5183188" y="987425"/>
            <a:ext cx="6172200" cy="4873625"/>
          </a:xfrm>
          <a:prstGeom prst="rect">
            <a:avLst/>
          </a:prstGeom>
          <a:noFill/>
          <a:ln>
            <a:noFill/>
          </a:ln>
        </p:spPr>
      </p:sp>
      <p:sp>
        <p:nvSpPr>
          <p:cNvPr id="37" name="Google Shape;37;p2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38" name="Google Shape;3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47"/>
        <p:cNvGrpSpPr/>
        <p:nvPr/>
      </p:nvGrpSpPr>
      <p:grpSpPr>
        <a:xfrm>
          <a:off x="0" y="0"/>
          <a:ext cx="0" cy="0"/>
          <a:chOff x="0" y="0"/>
          <a:chExt cx="0" cy="0"/>
        </a:xfrm>
      </p:grpSpPr>
      <p:sp>
        <p:nvSpPr>
          <p:cNvPr id="48" name="Google Shape;48;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58703837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54"/>
        <p:cNvGrpSpPr/>
        <p:nvPr/>
      </p:nvGrpSpPr>
      <p:grpSpPr>
        <a:xfrm>
          <a:off x="0" y="0"/>
          <a:ext cx="0" cy="0"/>
          <a:chOff x="0" y="0"/>
          <a:chExt cx="0" cy="0"/>
        </a:xfrm>
      </p:grpSpPr>
      <p:sp>
        <p:nvSpPr>
          <p:cNvPr id="55" name="Google Shape;55;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357811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63"/>
        <p:cNvGrpSpPr/>
        <p:nvPr/>
      </p:nvGrpSpPr>
      <p:grpSpPr>
        <a:xfrm>
          <a:off x="0" y="0"/>
          <a:ext cx="0" cy="0"/>
          <a:chOff x="0" y="0"/>
          <a:chExt cx="0" cy="0"/>
        </a:xfrm>
      </p:grpSpPr>
      <p:sp>
        <p:nvSpPr>
          <p:cNvPr id="64" name="Google Shape;64;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6770888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68"/>
        <p:cNvGrpSpPr/>
        <p:nvPr/>
      </p:nvGrpSpPr>
      <p:grpSpPr>
        <a:xfrm>
          <a:off x="0" y="0"/>
          <a:ext cx="0" cy="0"/>
          <a:chOff x="0" y="0"/>
          <a:chExt cx="0" cy="0"/>
        </a:xfrm>
      </p:grpSpPr>
      <p:sp>
        <p:nvSpPr>
          <p:cNvPr id="69" name="Google Shape;6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52837344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4"/>
        <p:cNvGrpSpPr/>
        <p:nvPr/>
      </p:nvGrpSpPr>
      <p:grpSpPr>
        <a:xfrm>
          <a:off x="0" y="0"/>
          <a:ext cx="0" cy="0"/>
          <a:chOff x="0" y="0"/>
          <a:chExt cx="0" cy="0"/>
        </a:xfrm>
      </p:grpSpPr>
      <p:sp>
        <p:nvSpPr>
          <p:cNvPr id="75" name="Google Shape;75;p3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832347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1"/>
        <p:cNvGrpSpPr/>
        <p:nvPr/>
      </p:nvGrpSpPr>
      <p:grpSpPr>
        <a:xfrm>
          <a:off x="0" y="0"/>
          <a:ext cx="0" cy="0"/>
          <a:chOff x="0" y="0"/>
          <a:chExt cx="0" cy="0"/>
        </a:xfrm>
      </p:grpSpPr>
      <p:sp>
        <p:nvSpPr>
          <p:cNvPr id="42" name="Google Shape;42;p2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4" name="Google Shape;44;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30"/>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30"/>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4"/>
        <p:cNvGrpSpPr/>
        <p:nvPr/>
      </p:nvGrpSpPr>
      <p:grpSpPr>
        <a:xfrm>
          <a:off x="0" y="0"/>
          <a:ext cx="0" cy="0"/>
          <a:chOff x="0" y="0"/>
          <a:chExt cx="0" cy="0"/>
        </a:xfrm>
      </p:grpSpPr>
      <p:sp>
        <p:nvSpPr>
          <p:cNvPr id="55" name="Google Shape;55;p31"/>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1"/>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31"/>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31"/>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31"/>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
        <p:cNvGrpSpPr/>
        <p:nvPr/>
      </p:nvGrpSpPr>
      <p:grpSpPr>
        <a:xfrm>
          <a:off x="0" y="0"/>
          <a:ext cx="0" cy="0"/>
          <a:chOff x="0" y="0"/>
          <a:chExt cx="0" cy="0"/>
        </a:xfrm>
      </p:grpSpPr>
      <p:sp>
        <p:nvSpPr>
          <p:cNvPr id="64" name="Google Shape;64;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1.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heme" Target="../theme/theme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geb73568fda_0_16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2" name="Google Shape;82;geb73568fda_0_16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geb73568fda_0_16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geb73568fda_0_16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5" name="Google Shape;85;geb73568fda_0_16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6"/>
        <p:cNvGrpSpPr/>
        <p:nvPr/>
      </p:nvGrpSpPr>
      <p:grpSpPr>
        <a:xfrm>
          <a:off x="0" y="0"/>
          <a:ext cx="0" cy="0"/>
          <a:chOff x="0" y="0"/>
          <a:chExt cx="0" cy="0"/>
        </a:xfrm>
      </p:grpSpPr>
      <p:sp>
        <p:nvSpPr>
          <p:cNvPr id="187" name="Google Shape;187;geb73568fda_5_6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188" name="Google Shape;188;geb73568fda_5_62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189" name="Google Shape;189;geb73568fda_5_620"/>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90" name="Google Shape;190;geb73568fda_5_620"/>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191" name="Google Shape;191;geb73568fda_5_62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1"/>
        <p:cNvGrpSpPr/>
        <p:nvPr/>
      </p:nvGrpSpPr>
      <p:grpSpPr>
        <a:xfrm>
          <a:off x="0" y="0"/>
          <a:ext cx="0" cy="0"/>
          <a:chOff x="0" y="0"/>
          <a:chExt cx="0" cy="0"/>
        </a:xfrm>
      </p:grpSpPr>
      <p:sp>
        <p:nvSpPr>
          <p:cNvPr id="262" name="Google Shape;262;geb73568fda_5_79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rgbClr val="000000"/>
                </a:solidFill>
                <a:latin typeface="Arial"/>
                <a:ea typeface="Arial"/>
                <a:cs typeface="Arial"/>
                <a:sym typeface="Arial"/>
              </a:defRPr>
            </a:lvl9pPr>
          </a:lstStyle>
          <a:p>
            <a:endParaRPr/>
          </a:p>
        </p:txBody>
      </p:sp>
      <p:sp>
        <p:nvSpPr>
          <p:cNvPr id="263" name="Google Shape;263;geb73568fda_5_79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1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4pPr>
            <a:lvl5pPr marL="2286000" marR="0" lvl="4"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5pPr>
            <a:lvl6pPr marL="2743200" marR="0" lvl="5"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6pPr>
            <a:lvl7pPr marL="3200400" marR="0" lvl="6"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7pPr>
            <a:lvl8pPr marL="3657600" marR="0" lvl="7"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8pPr>
            <a:lvl9pPr marL="4114800" marR="0" lvl="8" indent="-349250"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alibri"/>
                <a:ea typeface="Calibri"/>
                <a:cs typeface="Calibri"/>
                <a:sym typeface="Calibri"/>
              </a:defRPr>
            </a:lvl9pPr>
          </a:lstStyle>
          <a:p>
            <a:endParaRPr/>
          </a:p>
        </p:txBody>
      </p:sp>
      <p:sp>
        <p:nvSpPr>
          <p:cNvPr id="264" name="Google Shape;264;geb73568fda_5_795"/>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265" name="Google Shape;265;geb73568fda_5_795"/>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5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5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266" name="Google Shape;266;geb73568fda_5_79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204434566"/>
      </p:ext>
    </p:extLst>
  </p:cSld>
  <p:clrMap bg1="lt1" tx1="dk1" bg2="dk2" tx2="lt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04" name="Google Shape;204;p37"/>
          <p:cNvPicPr preferRelativeResize="0"/>
          <p:nvPr/>
        </p:nvPicPr>
        <p:blipFill rotWithShape="1">
          <a:blip r:embed="rId3">
            <a:alphaModFix/>
          </a:blip>
          <a:srcRect l="10071" t="12571" r="9871" b="12601"/>
          <a:stretch/>
        </p:blipFill>
        <p:spPr>
          <a:xfrm>
            <a:off x="3436951" y="246401"/>
            <a:ext cx="4669081" cy="3695404"/>
          </a:xfrm>
          <a:prstGeom prst="rect">
            <a:avLst/>
          </a:prstGeom>
          <a:noFill/>
          <a:ln>
            <a:noFill/>
          </a:ln>
        </p:spPr>
      </p:pic>
      <p:sp>
        <p:nvSpPr>
          <p:cNvPr id="205" name="Google Shape;205;p37"/>
          <p:cNvSpPr txBox="1"/>
          <p:nvPr/>
        </p:nvSpPr>
        <p:spPr>
          <a:xfrm>
            <a:off x="0" y="4325273"/>
            <a:ext cx="12023124" cy="839600"/>
          </a:xfrm>
          <a:prstGeom prst="rect">
            <a:avLst/>
          </a:prstGeom>
          <a:noFill/>
          <a:ln>
            <a:noFill/>
          </a:ln>
        </p:spPr>
        <p:txBody>
          <a:bodyPr spcFirstLastPara="1" wrap="square" lIns="91433" tIns="45700" rIns="91433" bIns="45700" anchor="t" anchorCtr="0">
            <a:noAutofit/>
          </a:bodyPr>
          <a:lstStyle/>
          <a:p>
            <a:pPr algn="ctr" defTabSz="1219170">
              <a:buSzPts val="1700"/>
            </a:pPr>
            <a:r>
              <a:rPr lang="en" sz="2800" dirty="0">
                <a:latin typeface="Proxima Nova"/>
                <a:ea typeface="Proxima Nova"/>
                <a:cs typeface="Proxima Nova"/>
                <a:sym typeface="Proxima Nova"/>
              </a:rPr>
              <a:t>Lesson 5: Becoming One Through Equal Partnership</a:t>
            </a:r>
          </a:p>
          <a:p>
            <a:pPr algn="ctr" defTabSz="1219170">
              <a:buSzPts val="1700"/>
            </a:pPr>
            <a:r>
              <a:rPr lang="en" sz="2800" dirty="0">
                <a:latin typeface="Proxima Nova"/>
                <a:ea typeface="Proxima Nova"/>
                <a:cs typeface="Proxima Nova"/>
                <a:sym typeface="Proxima Nova"/>
              </a:rPr>
              <a:t>&amp; Completely Commitment </a:t>
            </a:r>
          </a:p>
          <a:p>
            <a:pPr algn="ctr" defTabSz="1219170">
              <a:buSzPts val="1700"/>
            </a:pPr>
            <a:endParaRPr lang="en-US" sz="2400" dirty="0">
              <a:solidFill>
                <a:schemeClr val="dk1"/>
              </a:solidFill>
              <a:latin typeface="Proxima Nova"/>
              <a:sym typeface="Proxima Nova"/>
            </a:endParaRPr>
          </a:p>
          <a:p>
            <a:pPr lvl="0" algn="ctr">
              <a:buSzPts val="2300"/>
            </a:pPr>
            <a:r>
              <a:rPr lang="en-US" sz="2400" dirty="0">
                <a:solidFill>
                  <a:schemeClr val="dk1"/>
                </a:solidFill>
                <a:latin typeface="Proxima Nova"/>
                <a:ea typeface="Proxima Nova"/>
                <a:cs typeface="Proxima Nova"/>
                <a:sym typeface="Proxima Nova"/>
              </a:rPr>
              <a:t>Please turn on your cameras and rename your Zoom ID </a:t>
            </a:r>
          </a:p>
          <a:p>
            <a:pPr lvl="0" algn="ctr">
              <a:buSzPts val="2300"/>
            </a:pPr>
            <a:r>
              <a:rPr lang="en-US" sz="2400" dirty="0">
                <a:solidFill>
                  <a:schemeClr val="dk1"/>
                </a:solidFill>
                <a:latin typeface="Proxima Nova"/>
                <a:ea typeface="Proxima Nova"/>
                <a:cs typeface="Proxima Nova"/>
                <a:sym typeface="Proxima Nova"/>
              </a:rPr>
              <a:t>to include both of your first names. </a:t>
            </a:r>
            <a:endParaRPr lang="en-US" sz="2800" dirty="0"/>
          </a:p>
          <a:p>
            <a:pPr algn="ctr" defTabSz="1219170">
              <a:buSzPts val="1700"/>
            </a:pPr>
            <a:endParaRPr lang="en" sz="2800" dirty="0">
              <a:latin typeface="Proxima Nova"/>
              <a:ea typeface="Proxima Nova"/>
              <a:cs typeface="Proxima Nova"/>
              <a:sym typeface="Proxima Nova"/>
            </a:endParaRPr>
          </a:p>
          <a:p>
            <a:pPr algn="ctr" defTabSz="1219170">
              <a:buSzPts val="1700"/>
            </a:pPr>
            <a:endParaRPr sz="2800" dirty="0">
              <a:latin typeface="Proxima Nova"/>
              <a:ea typeface="Proxima Nova"/>
              <a:cs typeface="Proxima Nova"/>
              <a:sym typeface="Proxima Nova"/>
            </a:endParaRPr>
          </a:p>
        </p:txBody>
      </p:sp>
      <p:cxnSp>
        <p:nvCxnSpPr>
          <p:cNvPr id="4" name="Google Shape;115;p17">
            <a:extLst>
              <a:ext uri="{FF2B5EF4-FFF2-40B4-BE49-F238E27FC236}">
                <a16:creationId xmlns:a16="http://schemas.microsoft.com/office/drawing/2014/main" id="{FEFFB905-BFBC-4BD4-988A-1B98658F0094}"/>
              </a:ext>
            </a:extLst>
          </p:cNvPr>
          <p:cNvCxnSpPr>
            <a:cxnSpLocks/>
          </p:cNvCxnSpPr>
          <p:nvPr/>
        </p:nvCxnSpPr>
        <p:spPr>
          <a:xfrm>
            <a:off x="3250698" y="3953899"/>
            <a:ext cx="5524609" cy="0"/>
          </a:xfrm>
          <a:prstGeom prst="straightConnector1">
            <a:avLst/>
          </a:prstGeom>
          <a:noFill/>
          <a:ln w="9525" cap="flat" cmpd="sng">
            <a:solidFill>
              <a:srgbClr val="D09D5C"/>
            </a:solidFill>
            <a:prstDash val="solid"/>
            <a:miter lim="800000"/>
            <a:headEnd type="none" w="sm" len="sm"/>
            <a:tailEnd type="none" w="sm" len="sm"/>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4"/>
        <p:cNvGrpSpPr/>
        <p:nvPr/>
      </p:nvGrpSpPr>
      <p:grpSpPr>
        <a:xfrm>
          <a:off x="0" y="0"/>
          <a:ext cx="0" cy="0"/>
          <a:chOff x="0" y="0"/>
          <a:chExt cx="0" cy="0"/>
        </a:xfrm>
      </p:grpSpPr>
      <p:sp>
        <p:nvSpPr>
          <p:cNvPr id="415" name="Google Shape;415;geb73568fda_5_181"/>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16" name="Google Shape;416;geb73568fda_5_181"/>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7" name="Google Shape;417;geb73568fda_5_181"/>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8" name="Google Shape;418;geb73568fda_5_181"/>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9" name="Google Shape;419;geb73568fda_5_181"/>
          <p:cNvSpPr txBox="1">
            <a:spLocks noGrp="1"/>
          </p:cNvSpPr>
          <p:nvPr>
            <p:ph type="title" idx="4294967295"/>
          </p:nvPr>
        </p:nvSpPr>
        <p:spPr>
          <a:xfrm>
            <a:off x="1639350" y="1669025"/>
            <a:ext cx="8913300" cy="3613500"/>
          </a:xfrm>
          <a:prstGeom prst="rect">
            <a:avLst/>
          </a:prstGeom>
          <a:noFill/>
          <a:ln>
            <a:noFill/>
          </a:ln>
        </p:spPr>
        <p:txBody>
          <a:bodyPr spcFirstLastPara="1" wrap="square" lIns="91425" tIns="45700" rIns="91425" bIns="45700" anchor="ctr" anchorCtr="0">
            <a:noAutofit/>
          </a:bodyPr>
          <a:lstStyle/>
          <a:p>
            <a:pPr marL="0" lvl="0" indent="0" algn="ctr" rtl="0">
              <a:lnSpc>
                <a:spcPct val="107916"/>
              </a:lnSpc>
              <a:spcBef>
                <a:spcPts val="0"/>
              </a:spcBef>
              <a:spcAft>
                <a:spcPts val="0"/>
              </a:spcAft>
              <a:buClr>
                <a:schemeClr val="dk1"/>
              </a:buClr>
              <a:buSzPts val="1100"/>
              <a:buFont typeface="Arial"/>
              <a:buNone/>
            </a:pPr>
            <a:r>
              <a:rPr lang="en-US" sz="3400" dirty="0"/>
              <a:t>“In the Church there is a distinct line of authority. We serve where called by those who preside over us. In the home it is a partnership with husband and wife equally yoked together, sharing in decisions, always working together.”</a:t>
            </a:r>
            <a:endParaRPr sz="3400" dirty="0"/>
          </a:p>
        </p:txBody>
      </p:sp>
      <p:sp>
        <p:nvSpPr>
          <p:cNvPr id="7" name="TextBox 6">
            <a:extLst>
              <a:ext uri="{FF2B5EF4-FFF2-40B4-BE49-F238E27FC236}">
                <a16:creationId xmlns:a16="http://schemas.microsoft.com/office/drawing/2014/main" id="{978C80B6-EE3C-4259-82EE-643BBDD6AAC4}"/>
              </a:ext>
            </a:extLst>
          </p:cNvPr>
          <p:cNvSpPr txBox="1"/>
          <p:nvPr/>
        </p:nvSpPr>
        <p:spPr>
          <a:xfrm>
            <a:off x="4520839" y="4480468"/>
            <a:ext cx="3953021"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Elder Boyd K. Packer </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3" name="Google Shape;433;geb73568fda_5_611"/>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34" name="Google Shape;434;geb73568fda_5_611"/>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435" name="Google Shape;435;geb73568fda_5_611"/>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36" name="Google Shape;436;geb73568fda_5_611"/>
          <p:cNvSpPr txBox="1"/>
          <p:nvPr/>
        </p:nvSpPr>
        <p:spPr>
          <a:xfrm>
            <a:off x="4765350" y="3612825"/>
            <a:ext cx="8039700" cy="1213122"/>
          </a:xfrm>
          <a:prstGeom prst="rect">
            <a:avLst/>
          </a:prstGeom>
          <a:noFill/>
          <a:ln>
            <a:noFill/>
          </a:ln>
        </p:spPr>
        <p:txBody>
          <a:bodyPr spcFirstLastPara="1" wrap="square" lIns="91425" tIns="91425" rIns="91425" bIns="91425" anchor="t" anchorCtr="0">
            <a:spAutoFit/>
          </a:bodyPr>
          <a:lstStyle/>
          <a:p>
            <a:pPr marL="0" lvl="0" indent="0" algn="ctr" rtl="0">
              <a:spcBef>
                <a:spcPts val="700"/>
              </a:spcBef>
              <a:spcAft>
                <a:spcPts val="0"/>
              </a:spcAft>
              <a:buClr>
                <a:schemeClr val="dk1"/>
              </a:buClr>
              <a:buSzPts val="3900"/>
              <a:buFont typeface="Arial"/>
              <a:buNone/>
            </a:pPr>
            <a:r>
              <a:rPr lang="en-US" sz="4800" i="1" dirty="0">
                <a:solidFill>
                  <a:schemeClr val="dk1"/>
                </a:solidFill>
                <a:latin typeface="Calibri"/>
                <a:ea typeface="Calibri"/>
                <a:cs typeface="Calibri"/>
                <a:sym typeface="Calibri"/>
              </a:rPr>
              <a:t>Equal Partnership</a:t>
            </a:r>
            <a:endParaRPr sz="4800" i="1" dirty="0">
              <a:solidFill>
                <a:schemeClr val="dk1"/>
              </a:solidFill>
              <a:latin typeface="Calibri"/>
              <a:ea typeface="Calibri"/>
              <a:cs typeface="Calibri"/>
              <a:sym typeface="Calibri"/>
            </a:endParaRPr>
          </a:p>
          <a:p>
            <a:pPr marL="0" lvl="0" indent="0" algn="l" rtl="0">
              <a:spcBef>
                <a:spcPts val="0"/>
              </a:spcBef>
              <a:spcAft>
                <a:spcPts val="0"/>
              </a:spcAft>
              <a:buNone/>
            </a:pPr>
            <a:endParaRPr sz="1300" i="1" dirty="0">
              <a:latin typeface="Times New Roman"/>
              <a:ea typeface="Times New Roman"/>
              <a:cs typeface="Times New Roman"/>
              <a:sym typeface="Times New Roman"/>
            </a:endParaRPr>
          </a:p>
        </p:txBody>
      </p:sp>
      <p:sp>
        <p:nvSpPr>
          <p:cNvPr id="437" name="Google Shape;437;geb73568fda_5_611"/>
          <p:cNvSpPr txBox="1"/>
          <p:nvPr/>
        </p:nvSpPr>
        <p:spPr>
          <a:xfrm>
            <a:off x="6382350" y="1299942"/>
            <a:ext cx="4805700" cy="203129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6000" dirty="0">
                <a:latin typeface="Proxima Nova"/>
                <a:ea typeface="Proxima Nova"/>
                <a:cs typeface="Proxima Nova"/>
                <a:sym typeface="Proxima Nova"/>
              </a:rPr>
              <a:t>Couple Conversation</a:t>
            </a:r>
            <a:endParaRPr sz="6000" dirty="0">
              <a:latin typeface="Proxima Nova"/>
              <a:ea typeface="Proxima Nova"/>
              <a:cs typeface="Proxima Nova"/>
              <a:sym typeface="Proxima Nova"/>
            </a:endParaRPr>
          </a:p>
        </p:txBody>
      </p:sp>
      <p:pic>
        <p:nvPicPr>
          <p:cNvPr id="2" name="Picture 1">
            <a:extLst>
              <a:ext uri="{FF2B5EF4-FFF2-40B4-BE49-F238E27FC236}">
                <a16:creationId xmlns:a16="http://schemas.microsoft.com/office/drawing/2014/main" id="{CFDFCCDF-0725-4A06-89A3-5E5AAA6B4A3B}"/>
              </a:ext>
            </a:extLst>
          </p:cNvPr>
          <p:cNvPicPr>
            <a:picLocks noChangeAspect="1"/>
          </p:cNvPicPr>
          <p:nvPr/>
        </p:nvPicPr>
        <p:blipFill>
          <a:blip r:embed="rId3"/>
          <a:stretch>
            <a:fillRect/>
          </a:stretch>
        </p:blipFill>
        <p:spPr>
          <a:xfrm>
            <a:off x="536418" y="-11160"/>
            <a:ext cx="4572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n-US" sz="1500" b="0" i="0" u="none" strike="noStrike" kern="0" cap="none" spc="0" normalizeH="0" baseline="0" noProof="0">
                <a:ln>
                  <a:noFill/>
                </a:ln>
                <a:solidFill>
                  <a:srgbClr val="000000"/>
                </a:solidFill>
                <a:effectLst/>
                <a:uLnTx/>
                <a:uFillTx/>
                <a:latin typeface="Arial"/>
                <a:ea typeface="Arial"/>
                <a:cs typeface="Arial"/>
                <a:sym typeface="Arial"/>
              </a:rPr>
              <a:t> </a:t>
            </a: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88" name="Google Shape;388;geb649bb703_0_415"/>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3"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389" name="Google Shape;389;geb649bb703_0_415"/>
          <p:cNvSpPr txBox="1"/>
          <p:nvPr/>
        </p:nvSpPr>
        <p:spPr>
          <a:xfrm>
            <a:off x="3199543" y="992703"/>
            <a:ext cx="5792910" cy="665955"/>
          </a:xfrm>
          <a:prstGeom prst="rect">
            <a:avLst/>
          </a:prstGeom>
          <a:noFill/>
          <a:ln>
            <a:noFill/>
          </a:ln>
        </p:spPr>
        <p:txBody>
          <a:bodyPr spcFirstLastPara="1" wrap="square" lIns="91425" tIns="45700" rIns="91425" bIns="45700" anchor="ctr" anchorCtr="0">
            <a:noAutofit/>
          </a:bodyPr>
          <a:lstStyle/>
          <a:p>
            <a:pPr algn="ctr"/>
            <a:r>
              <a:rPr lang="en-US" sz="2900" b="1" dirty="0">
                <a:solidFill>
                  <a:schemeClr val="dk1"/>
                </a:solidFill>
                <a:latin typeface="Calibri" panose="020F0502020204030204" pitchFamily="34" charset="0"/>
                <a:ea typeface="Calibri"/>
                <a:cs typeface="Calibri" panose="020F0502020204030204" pitchFamily="34" charset="0"/>
                <a:sym typeface="Calibri"/>
              </a:rPr>
              <a:t>Equal Partnership</a:t>
            </a:r>
            <a:endParaRPr lang="en-US" sz="2900" b="0" i="0" u="none" strike="noStrike" cap="none" dirty="0">
              <a:solidFill>
                <a:schemeClr val="dk1"/>
              </a:solidFill>
              <a:latin typeface="Proxima Nova" panose="020B0604020202020204" charset="0"/>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
        <p:nvSpPr>
          <p:cNvPr id="390" name="Google Shape;390;geb649bb703_0_415"/>
          <p:cNvSpPr/>
          <p:nvPr/>
        </p:nvSpPr>
        <p:spPr>
          <a:xfrm>
            <a:off x="3718560" y="59285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900"/>
              <a:buFont typeface="Calibri"/>
              <a:buNone/>
              <a:tabLst/>
              <a:defRPr/>
            </a:pPr>
            <a:endParaRPr kumimoji="0" sz="19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91" name="Google Shape;391;geb649bb703_0_415"/>
          <p:cNvSpPr/>
          <p:nvPr/>
        </p:nvSpPr>
        <p:spPr>
          <a:xfrm>
            <a:off x="3718560" y="63240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900"/>
              <a:buFont typeface="Calibri"/>
              <a:buNone/>
              <a:tabLst/>
              <a:defRPr/>
            </a:pPr>
            <a:endParaRPr kumimoji="0" sz="19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92" name="Google Shape;392;geb649bb703_0_415"/>
          <p:cNvSpPr txBox="1"/>
          <p:nvPr/>
        </p:nvSpPr>
        <p:spPr>
          <a:xfrm>
            <a:off x="1729407" y="2305660"/>
            <a:ext cx="8733183" cy="3168661"/>
          </a:xfrm>
          <a:prstGeom prst="rect">
            <a:avLst/>
          </a:prstGeom>
          <a:noFill/>
          <a:ln>
            <a:noFill/>
          </a:ln>
        </p:spPr>
        <p:txBody>
          <a:bodyPr spcFirstLastPara="1" wrap="square" lIns="91425" tIns="45700" rIns="91425" bIns="45700" anchor="ctr" anchorCtr="0">
            <a:noAutofit/>
          </a:bodyPr>
          <a:lstStyle/>
          <a:p>
            <a:pPr marL="285750" lvl="0" indent="-285750" fontAlgn="base">
              <a:buFont typeface="Arial" panose="020B0604020202020204" pitchFamily="34" charset="0"/>
              <a:buChar char="•"/>
            </a:pPr>
            <a:r>
              <a:rPr lang="en-US" sz="2000" dirty="0">
                <a:latin typeface="Calibri" panose="020F0502020204030204" pitchFamily="34" charset="0"/>
                <a:cs typeface="Calibri" panose="020F0502020204030204" pitchFamily="34" charset="0"/>
              </a:rPr>
              <a:t>What did I see growing up in my family (and/or in other married couples that I was close to) in terms of an equal partnership? </a:t>
            </a:r>
          </a:p>
          <a:p>
            <a:pPr marL="285750" lvl="0" indent="-285750" fontAlgn="base">
              <a:buFont typeface="Arial" panose="020B0604020202020204" pitchFamily="34" charset="0"/>
              <a:buChar char="•"/>
            </a:pPr>
            <a:r>
              <a:rPr lang="en-US" sz="2000" dirty="0">
                <a:latin typeface="Calibri" panose="020F0502020204030204" pitchFamily="34" charset="0"/>
                <a:cs typeface="Calibri" panose="020F0502020204030204" pitchFamily="34" charset="0"/>
              </a:rPr>
              <a:t>Do I hold any beliefs that don’t view men and women as equal? If so, how can I work on overcoming those beliefs?</a:t>
            </a:r>
          </a:p>
          <a:p>
            <a:pPr marL="285750" lvl="0" indent="-285750" fontAlgn="base">
              <a:buFont typeface="Arial" panose="020B0604020202020204" pitchFamily="34" charset="0"/>
              <a:buChar char="•"/>
            </a:pPr>
            <a:r>
              <a:rPr lang="en-US" sz="2000" dirty="0">
                <a:latin typeface="Calibri" panose="020F0502020204030204" pitchFamily="34" charset="0"/>
                <a:cs typeface="Calibri" panose="020F0502020204030204" pitchFamily="34" charset="0"/>
              </a:rPr>
              <a:t>What is my vision of an equal partnership? What do I want in our marriage? (Both general and specific.)</a:t>
            </a:r>
          </a:p>
          <a:p>
            <a:pPr marL="285750" lvl="0" indent="-285750" fontAlgn="base">
              <a:buFont typeface="Arial" panose="020B0604020202020204" pitchFamily="34" charset="0"/>
              <a:buChar char="•"/>
            </a:pPr>
            <a:r>
              <a:rPr lang="en-US" sz="2000" dirty="0">
                <a:latin typeface="Calibri" panose="020F0502020204030204" pitchFamily="34" charset="0"/>
                <a:cs typeface="Calibri" panose="020F0502020204030204" pitchFamily="34" charset="0"/>
              </a:rPr>
              <a:t>Talk through the following scenarios to practice how you might handle a decision as equal partners. You don’t need to actually make these decisions but rather think through HOW you will make these decisions.</a:t>
            </a:r>
          </a:p>
          <a:p>
            <a:pPr marL="342900" lvl="8" indent="-342900" fontAlgn="base">
              <a:buFont typeface="Arial" panose="020B0604020202020204" pitchFamily="34" charset="0"/>
              <a:buChar char="•"/>
            </a:pPr>
            <a:r>
              <a:rPr lang="en-US" sz="2000" dirty="0">
                <a:latin typeface="Calibri" panose="020F0502020204030204" pitchFamily="34" charset="0"/>
                <a:cs typeface="Calibri" panose="020F0502020204030204" pitchFamily="34" charset="0"/>
              </a:rPr>
              <a:t>Scenario 1: The car you brought to the marriage has died and you need to purchase a new one.  How will the two of us decide on a budget? financing? what kind of car? what features? insurance?</a:t>
            </a:r>
          </a:p>
          <a:p>
            <a:pPr marL="342900" lvl="8" indent="-342900" fontAlgn="base">
              <a:buFont typeface="Arial" panose="020B0604020202020204" pitchFamily="34" charset="0"/>
              <a:buChar char="•"/>
            </a:pPr>
            <a:r>
              <a:rPr lang="en-US" sz="2000" dirty="0">
                <a:latin typeface="Calibri" panose="020F0502020204030204" pitchFamily="34" charset="0"/>
                <a:cs typeface="Calibri" panose="020F0502020204030204" pitchFamily="34" charset="0"/>
              </a:rPr>
              <a:t>Scenario 2: </a:t>
            </a:r>
            <a:r>
              <a:rPr lang="en-US" sz="2000" dirty="0">
                <a:effectLst/>
                <a:latin typeface="Calibri" panose="020F0502020204030204" pitchFamily="34" charset="0"/>
                <a:ea typeface="Times New Roman" panose="02020603050405020304" pitchFamily="18" charset="0"/>
              </a:rPr>
              <a:t>You have a nice job offer in an out-of-state city, but your spouse has another year to go to finish her/his degree. What do you do? </a:t>
            </a:r>
            <a:endParaRPr lang="en-US" sz="2000" dirty="0">
              <a:effectLst/>
              <a:latin typeface="Times New Roman" panose="02020603050405020304" pitchFamily="18" charset="0"/>
              <a:ea typeface="Times New Roman" panose="02020603050405020304" pitchFamily="18" charset="0"/>
            </a:endParaRPr>
          </a:p>
          <a:p>
            <a:pPr marL="342900" lvl="8" indent="-342900" fontAlgn="base">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14589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1"/>
        <p:cNvGrpSpPr/>
        <p:nvPr/>
      </p:nvGrpSpPr>
      <p:grpSpPr>
        <a:xfrm>
          <a:off x="0" y="0"/>
          <a:ext cx="0" cy="0"/>
          <a:chOff x="0" y="0"/>
          <a:chExt cx="0" cy="0"/>
        </a:xfrm>
      </p:grpSpPr>
      <p:sp>
        <p:nvSpPr>
          <p:cNvPr id="442" name="Google Shape;442;geb73568fda_5_696"/>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43" name="Google Shape;443;geb73568fda_5_696"/>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4" name="Google Shape;444;geb73568fda_5_696"/>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45" name="Google Shape;445;geb73568fda_5_696"/>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Committing Completely</a:t>
            </a:r>
            <a:endParaRPr sz="6000" dirty="0">
              <a:latin typeface="Proxima Nova"/>
              <a:ea typeface="Proxima Nova"/>
              <a:cs typeface="Proxima Nova"/>
              <a:sym typeface="Proxima Nova"/>
            </a:endParaRPr>
          </a:p>
        </p:txBody>
      </p:sp>
      <p:sp>
        <p:nvSpPr>
          <p:cNvPr id="446" name="Google Shape;446;geb73568fda_5_696"/>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0"/>
        <p:cNvGrpSpPr/>
        <p:nvPr/>
      </p:nvGrpSpPr>
      <p:grpSpPr>
        <a:xfrm>
          <a:off x="0" y="0"/>
          <a:ext cx="0" cy="0"/>
          <a:chOff x="0" y="0"/>
          <a:chExt cx="0" cy="0"/>
        </a:xfrm>
      </p:grpSpPr>
      <p:sp>
        <p:nvSpPr>
          <p:cNvPr id="451" name="Google Shape;451;geb73568fda_5_78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52" name="Google Shape;452;geb73568fda_5_78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3" name="Google Shape;453;geb73568fda_5_787"/>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4" name="Google Shape;454;geb73568fda_5_787"/>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55" name="Google Shape;455;geb73568fda_5_787"/>
          <p:cNvSpPr txBox="1"/>
          <p:nvPr/>
        </p:nvSpPr>
        <p:spPr>
          <a:xfrm>
            <a:off x="2091300" y="1956327"/>
            <a:ext cx="8009400" cy="2843697"/>
          </a:xfrm>
          <a:prstGeom prst="rect">
            <a:avLst/>
          </a:prstGeom>
          <a:noFill/>
          <a:ln>
            <a:noFill/>
          </a:ln>
        </p:spPr>
        <p:txBody>
          <a:bodyPr spcFirstLastPara="1" wrap="square" lIns="91425" tIns="91425" rIns="91425" bIns="91425" anchor="t" anchorCtr="0">
            <a:spAutoFit/>
          </a:bodyPr>
          <a:lstStyle/>
          <a:p>
            <a:pPr marL="0" lvl="0" indent="0" algn="ctr" rtl="0">
              <a:lnSpc>
                <a:spcPct val="107916"/>
              </a:lnSpc>
              <a:spcBef>
                <a:spcPts val="0"/>
              </a:spcBef>
              <a:spcAft>
                <a:spcPts val="0"/>
              </a:spcAft>
              <a:buNone/>
            </a:pPr>
            <a:r>
              <a:rPr lang="en-US" sz="3200" dirty="0">
                <a:solidFill>
                  <a:schemeClr val="dk1"/>
                </a:solidFill>
                <a:latin typeface="Calibri"/>
                <a:ea typeface="Calibri"/>
                <a:cs typeface="Calibri"/>
                <a:sym typeface="Calibri"/>
              </a:rPr>
              <a:t>“Marriage is the sort of thing where it’s safer to go all in, and it’s dangerous to go in half-hearted. At the far end, when done well, you see people enjoying the deepest steady joy you can find on this earth.”</a:t>
            </a:r>
            <a:endParaRPr sz="3200" dirty="0">
              <a:solidFill>
                <a:schemeClr val="dk1"/>
              </a:solidFill>
              <a:latin typeface="Calibri"/>
              <a:ea typeface="Calibri"/>
              <a:cs typeface="Calibri"/>
              <a:sym typeface="Calibri"/>
            </a:endParaRPr>
          </a:p>
        </p:txBody>
      </p:sp>
      <p:sp>
        <p:nvSpPr>
          <p:cNvPr id="8" name="TextBox 7">
            <a:extLst>
              <a:ext uri="{FF2B5EF4-FFF2-40B4-BE49-F238E27FC236}">
                <a16:creationId xmlns:a16="http://schemas.microsoft.com/office/drawing/2014/main" id="{B0299CE9-DAB0-41F9-9876-96569B2274D2}"/>
              </a:ext>
            </a:extLst>
          </p:cNvPr>
          <p:cNvSpPr txBox="1"/>
          <p:nvPr/>
        </p:nvSpPr>
        <p:spPr>
          <a:xfrm>
            <a:off x="5054634" y="4639912"/>
            <a:ext cx="3953021" cy="52322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David Brooks</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98"/>
        <p:cNvGrpSpPr/>
        <p:nvPr/>
      </p:nvGrpSpPr>
      <p:grpSpPr>
        <a:xfrm>
          <a:off x="0" y="0"/>
          <a:ext cx="0" cy="0"/>
          <a:chOff x="0" y="0"/>
          <a:chExt cx="0" cy="0"/>
        </a:xfrm>
      </p:grpSpPr>
      <p:sp>
        <p:nvSpPr>
          <p:cNvPr id="499" name="Google Shape;499;p6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0" name="Google Shape;500;p64"/>
          <p:cNvSpPr/>
          <p:nvPr/>
        </p:nvSpPr>
        <p:spPr>
          <a:xfrm>
            <a:off x="480138" y="1358324"/>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algn="ctr">
              <a:buSzPts val="1800"/>
            </a:pPr>
            <a:endParaRPr lang="en-US" sz="2800" dirty="0"/>
          </a:p>
          <a:p>
            <a:pPr algn="ctr">
              <a:buSzPts val="1800"/>
            </a:pPr>
            <a:endParaRPr lang="en-US" sz="2800" dirty="0"/>
          </a:p>
          <a:p>
            <a:pPr algn="ctr">
              <a:buSzPts val="1800"/>
            </a:pPr>
            <a:endParaRPr lang="en-US" sz="2800" dirty="0"/>
          </a:p>
          <a:p>
            <a:pPr algn="ctr">
              <a:buSzPts val="1800"/>
            </a:pPr>
            <a:r>
              <a:rPr lang="en-US" sz="2600" dirty="0"/>
              <a:t>What could be “dangerous” about going into marriage “half-hearted?” </a:t>
            </a:r>
            <a:endParaRPr lang="en-US" sz="2600" dirty="0">
              <a:solidFill>
                <a:srgbClr val="FFFFFF"/>
              </a:solidFill>
              <a:latin typeface="Calibri"/>
              <a:ea typeface="Calibri"/>
              <a:cs typeface="Calibri"/>
              <a:sym typeface="Calibri"/>
            </a:endParaRPr>
          </a:p>
          <a:p>
            <a:pPr lvl="0" algn="ctr">
              <a:buSzPts val="1800"/>
            </a:pPr>
            <a:endParaRPr lang="en-US" sz="2800" dirty="0">
              <a:solidFill>
                <a:srgbClr val="FFFFFF"/>
              </a:solidFill>
              <a:latin typeface="Calibri"/>
              <a:ea typeface="Calibri"/>
              <a:cs typeface="Calibri"/>
              <a:sym typeface="Calibri"/>
            </a:endParaRPr>
          </a:p>
        </p:txBody>
      </p:sp>
      <p:sp>
        <p:nvSpPr>
          <p:cNvPr id="501" name="Google Shape;501;p64"/>
          <p:cNvSpPr/>
          <p:nvPr/>
        </p:nvSpPr>
        <p:spPr>
          <a:xfrm rot="10800000" flipH="1">
            <a:off x="5200788" y="324657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502" name="Google Shape;502;p6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000000"/>
              </a:solidFill>
              <a:latin typeface="Calibri"/>
              <a:ea typeface="Calibri"/>
              <a:cs typeface="Calibri"/>
              <a:sym typeface="Calibri"/>
            </a:endParaRPr>
          </a:p>
        </p:txBody>
      </p:sp>
      <p:sp>
        <p:nvSpPr>
          <p:cNvPr id="503" name="Google Shape;503;p64"/>
          <p:cNvSpPr txBox="1">
            <a:spLocks noGrp="1"/>
          </p:cNvSpPr>
          <p:nvPr>
            <p:ph type="title"/>
          </p:nvPr>
        </p:nvSpPr>
        <p:spPr>
          <a:xfrm>
            <a:off x="1961300" y="2219045"/>
            <a:ext cx="8269376"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800" dirty="0">
                <a:latin typeface="Proxima Nova"/>
                <a:ea typeface="Proxima Nova"/>
                <a:cs typeface="Proxima Nova"/>
                <a:sym typeface="Proxima Nova"/>
              </a:rPr>
              <a:t>Couple Discussion</a:t>
            </a:r>
            <a:br>
              <a:rPr lang="en-US" sz="4800" dirty="0">
                <a:latin typeface="Proxima Nova"/>
                <a:ea typeface="Proxima Nova"/>
                <a:cs typeface="Proxima Nova"/>
                <a:sym typeface="Proxima Nova"/>
              </a:rPr>
            </a:br>
            <a:br>
              <a:rPr lang="en-US" sz="4800" dirty="0">
                <a:latin typeface="Proxima Nova"/>
                <a:ea typeface="Proxima Nova"/>
                <a:cs typeface="Proxima Nova"/>
                <a:sym typeface="Proxima Nova"/>
              </a:rPr>
            </a:br>
            <a:endParaRPr sz="4800" dirty="0">
              <a:latin typeface="Proxima Nova"/>
              <a:ea typeface="Proxima Nova"/>
              <a:cs typeface="Proxima Nova"/>
              <a:sym typeface="Proxima Nov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9"/>
        <p:cNvGrpSpPr/>
        <p:nvPr/>
      </p:nvGrpSpPr>
      <p:grpSpPr>
        <a:xfrm>
          <a:off x="0" y="0"/>
          <a:ext cx="0" cy="0"/>
          <a:chOff x="0" y="0"/>
          <a:chExt cx="0" cy="0"/>
        </a:xfrm>
      </p:grpSpPr>
      <p:sp>
        <p:nvSpPr>
          <p:cNvPr id="470" name="Google Shape;470;geb73568fda_5_88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71" name="Google Shape;471;geb73568fda_5_88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2" name="Google Shape;472;geb73568fda_5_887"/>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3" name="Google Shape;473;geb73568fda_5_887"/>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74" name="Google Shape;474;geb73568fda_5_887"/>
          <p:cNvSpPr txBox="1"/>
          <p:nvPr/>
        </p:nvSpPr>
        <p:spPr>
          <a:xfrm>
            <a:off x="3487990" y="2244628"/>
            <a:ext cx="5216020" cy="2179028"/>
          </a:xfrm>
          <a:prstGeom prst="rect">
            <a:avLst/>
          </a:prstGeom>
          <a:noFill/>
          <a:ln>
            <a:noFill/>
          </a:ln>
        </p:spPr>
        <p:txBody>
          <a:bodyPr spcFirstLastPara="1" wrap="square" lIns="91425" tIns="91425" rIns="91425" bIns="91425" anchor="t" anchorCtr="0">
            <a:spAutoFit/>
          </a:bodyPr>
          <a:lstStyle/>
          <a:p>
            <a:pPr marL="0" lvl="0" indent="0" algn="ctr" rtl="0">
              <a:lnSpc>
                <a:spcPct val="107916"/>
              </a:lnSpc>
              <a:spcBef>
                <a:spcPts val="0"/>
              </a:spcBef>
              <a:spcAft>
                <a:spcPts val="0"/>
              </a:spcAft>
              <a:buNone/>
            </a:pPr>
            <a:r>
              <a:rPr lang="en-US" sz="4000" dirty="0">
                <a:solidFill>
                  <a:schemeClr val="dk1"/>
                </a:solidFill>
                <a:latin typeface="Calibri"/>
                <a:ea typeface="Calibri"/>
                <a:cs typeface="Calibri"/>
                <a:sym typeface="Calibri"/>
              </a:rPr>
              <a:t>“What God hath joined together, let not man put asunder.”</a:t>
            </a:r>
            <a:endParaRPr sz="4000" dirty="0">
              <a:solidFill>
                <a:schemeClr val="dk1"/>
              </a:solidFill>
              <a:latin typeface="Calibri"/>
              <a:ea typeface="Calibri"/>
              <a:cs typeface="Calibri"/>
              <a:sym typeface="Calibri"/>
            </a:endParaRPr>
          </a:p>
        </p:txBody>
      </p:sp>
      <p:sp>
        <p:nvSpPr>
          <p:cNvPr id="7" name="TextBox 6">
            <a:extLst>
              <a:ext uri="{FF2B5EF4-FFF2-40B4-BE49-F238E27FC236}">
                <a16:creationId xmlns:a16="http://schemas.microsoft.com/office/drawing/2014/main" id="{D3A957B8-1344-438B-8E08-BAB547C6D2EB}"/>
              </a:ext>
            </a:extLst>
          </p:cNvPr>
          <p:cNvSpPr txBox="1"/>
          <p:nvPr/>
        </p:nvSpPr>
        <p:spPr>
          <a:xfrm>
            <a:off x="4750989" y="4373835"/>
            <a:ext cx="3953021" cy="523220"/>
          </a:xfrm>
          <a:prstGeom prst="rect">
            <a:avLst/>
          </a:prstGeom>
          <a:noFill/>
        </p:spPr>
        <p:txBody>
          <a:bodyPr wrap="square" rtlCol="0">
            <a:spAutoFit/>
          </a:bodyPr>
          <a:lstStyle/>
          <a:p>
            <a:r>
              <a:rPr lang="en-US" sz="2800" i="1" dirty="0">
                <a:latin typeface="Calibri" panose="020F0502020204030204" pitchFamily="34" charset="0"/>
                <a:cs typeface="Calibri" panose="020F0502020204030204" pitchFamily="34" charset="0"/>
              </a:rPr>
              <a:t>Matthew 19:6</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60"/>
        <p:cNvGrpSpPr/>
        <p:nvPr/>
      </p:nvGrpSpPr>
      <p:grpSpPr>
        <a:xfrm>
          <a:off x="0" y="0"/>
          <a:ext cx="0" cy="0"/>
          <a:chOff x="0" y="0"/>
          <a:chExt cx="0" cy="0"/>
        </a:xfrm>
      </p:grpSpPr>
      <p:sp>
        <p:nvSpPr>
          <p:cNvPr id="461" name="Google Shape;461;geb73568fda_5_879"/>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62" name="Google Shape;462;geb73568fda_5_879"/>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3" name="Google Shape;463;geb73568fda_5_879"/>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64" name="Google Shape;464;geb73568fda_5_879"/>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Divorce Research</a:t>
            </a:r>
            <a:endParaRPr sz="5400" dirty="0">
              <a:latin typeface="Proxima Nova"/>
              <a:ea typeface="Proxima Nova"/>
              <a:cs typeface="Proxima Nova"/>
              <a:sym typeface="Proxima Nova"/>
            </a:endParaRPr>
          </a:p>
        </p:txBody>
      </p:sp>
      <p:sp>
        <p:nvSpPr>
          <p:cNvPr id="465" name="Google Shape;465;geb73568fda_5_879"/>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8"/>
        <p:cNvGrpSpPr/>
        <p:nvPr/>
      </p:nvGrpSpPr>
      <p:grpSpPr>
        <a:xfrm>
          <a:off x="0" y="0"/>
          <a:ext cx="0" cy="0"/>
          <a:chOff x="0" y="0"/>
          <a:chExt cx="0" cy="0"/>
        </a:xfrm>
      </p:grpSpPr>
      <p:sp>
        <p:nvSpPr>
          <p:cNvPr id="6" name="Google Shape;148;p21">
            <a:extLst>
              <a:ext uri="{FF2B5EF4-FFF2-40B4-BE49-F238E27FC236}">
                <a16:creationId xmlns:a16="http://schemas.microsoft.com/office/drawing/2014/main" id="{7D0484EC-14DA-43E7-AAB4-1589DEA39445}"/>
              </a:ext>
            </a:extLst>
          </p:cNvPr>
          <p:cNvSpPr/>
          <p:nvPr/>
        </p:nvSpPr>
        <p:spPr>
          <a:xfrm>
            <a:off x="641774" y="623275"/>
            <a:ext cx="10905000" cy="5607900"/>
          </a:xfrm>
          <a:prstGeom prst="rect">
            <a:avLst/>
          </a:prstGeom>
          <a:solidFill>
            <a:schemeClr val="bg1"/>
          </a:solid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79" name="Google Shape;479;geb73568fda_5_904"/>
          <p:cNvSpPr txBox="1"/>
          <p:nvPr/>
        </p:nvSpPr>
        <p:spPr>
          <a:xfrm>
            <a:off x="1245059" y="2732425"/>
            <a:ext cx="969843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6000" dirty="0">
                <a:solidFill>
                  <a:schemeClr val="dk1"/>
                </a:solidFill>
                <a:latin typeface="Proxima Nova"/>
                <a:ea typeface="Proxima Nova"/>
                <a:cs typeface="Proxima Nova"/>
                <a:sym typeface="Proxima Nova"/>
              </a:rPr>
              <a:t>The #1 reason for divorce:</a:t>
            </a:r>
          </a:p>
          <a:p>
            <a:pPr marL="0" marR="0" lvl="0" indent="0" algn="ctr" rtl="0">
              <a:lnSpc>
                <a:spcPct val="90000"/>
              </a:lnSpc>
              <a:spcBef>
                <a:spcPts val="0"/>
              </a:spcBef>
              <a:spcAft>
                <a:spcPts val="0"/>
              </a:spcAft>
              <a:buClr>
                <a:srgbClr val="000000"/>
              </a:buClr>
              <a:buSzPts val="4100"/>
              <a:buFont typeface="Arial"/>
              <a:buNone/>
            </a:pPr>
            <a:r>
              <a:rPr lang="en-US" sz="6000" i="1" dirty="0">
                <a:solidFill>
                  <a:schemeClr val="dk1"/>
                </a:solidFill>
                <a:latin typeface="Proxima Nova"/>
                <a:ea typeface="Proxima Nova"/>
                <a:cs typeface="Proxima Nova"/>
                <a:sym typeface="Proxima Nova"/>
              </a:rPr>
              <a:t>lack of commitment</a:t>
            </a:r>
            <a:endParaRPr sz="6000" i="1" u="none" strike="noStrike" cap="none" dirty="0">
              <a:solidFill>
                <a:srgbClr val="000000"/>
              </a:solidFill>
              <a:latin typeface="Proxima Nova"/>
              <a:ea typeface="Proxima Nova"/>
              <a:cs typeface="Proxima Nova"/>
              <a:sym typeface="Proxima Nov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7" name="Google Shape;218;p39">
            <a:extLst>
              <a:ext uri="{FF2B5EF4-FFF2-40B4-BE49-F238E27FC236}">
                <a16:creationId xmlns:a16="http://schemas.microsoft.com/office/drawing/2014/main" id="{455CA470-484C-487A-AD53-3F700906188F}"/>
              </a:ext>
            </a:extLst>
          </p:cNvPr>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33" tIns="45700" rIns="91433" bIns="45700" anchor="ctr" anchorCtr="0">
            <a:noAutofit/>
          </a:bodyPr>
          <a:lstStyle/>
          <a:p>
            <a:pPr algn="ctr" defTabSz="1219170">
              <a:buSzPts val="1400"/>
            </a:pPr>
            <a:endParaRPr sz="1867">
              <a:solidFill>
                <a:srgbClr val="FFFFFF"/>
              </a:solidFill>
              <a:latin typeface="Calibri"/>
              <a:ea typeface="Calibri"/>
              <a:cs typeface="Calibri"/>
              <a:sym typeface="Calibri"/>
            </a:endParaRPr>
          </a:p>
        </p:txBody>
      </p:sp>
      <p:sp>
        <p:nvSpPr>
          <p:cNvPr id="487" name="Google Shape;487;geb73568fda_5_913"/>
          <p:cNvSpPr txBox="1"/>
          <p:nvPr/>
        </p:nvSpPr>
        <p:spPr>
          <a:xfrm>
            <a:off x="201058" y="2233094"/>
            <a:ext cx="5002200" cy="234664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6000" dirty="0">
                <a:solidFill>
                  <a:schemeClr val="dk1"/>
                </a:solidFill>
                <a:latin typeface="Proxima Nova"/>
                <a:ea typeface="Proxima Nova"/>
                <a:cs typeface="Proxima Nova"/>
                <a:sym typeface="Proxima Nova"/>
              </a:rPr>
              <a:t>Divorce Statistics</a:t>
            </a:r>
          </a:p>
        </p:txBody>
      </p:sp>
      <p:cxnSp>
        <p:nvCxnSpPr>
          <p:cNvPr id="488" name="Google Shape;488;geb73568fda_5_913"/>
          <p:cNvCxnSpPr>
            <a:cxnSpLocks/>
          </p:cNvCxnSpPr>
          <p:nvPr/>
        </p:nvCxnSpPr>
        <p:spPr>
          <a:xfrm flipV="1">
            <a:off x="5203258" y="2025299"/>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5790499" y="2248117"/>
            <a:ext cx="5333999" cy="2346641"/>
          </a:xfrm>
          <a:prstGeom prst="rect">
            <a:avLst/>
          </a:prstGeom>
          <a:noFill/>
          <a:ln>
            <a:noFill/>
          </a:ln>
        </p:spPr>
        <p:txBody>
          <a:bodyPr spcFirstLastPara="1" wrap="square" lIns="91425" tIns="91425" rIns="91425" bIns="91425" anchor="t" anchorCtr="0">
            <a:noAutofit/>
          </a:bodyPr>
          <a:lstStyle/>
          <a:p>
            <a:pPr marL="469900" lvl="1" algn="ctr" rtl="0">
              <a:lnSpc>
                <a:spcPct val="107916"/>
              </a:lnSpc>
              <a:spcBef>
                <a:spcPts val="0"/>
              </a:spcBef>
              <a:spcAft>
                <a:spcPts val="0"/>
              </a:spcAft>
              <a:buClr>
                <a:schemeClr val="dk1"/>
              </a:buClr>
              <a:buSzPts val="3600"/>
            </a:pPr>
            <a:r>
              <a:rPr lang="en-US" sz="3600" dirty="0">
                <a:solidFill>
                  <a:schemeClr val="dk1"/>
                </a:solidFill>
                <a:latin typeface="Calibri"/>
                <a:ea typeface="Calibri"/>
                <a:cs typeface="Calibri"/>
                <a:sym typeface="Calibri"/>
              </a:rPr>
              <a:t>In the US</a:t>
            </a:r>
            <a:endParaRPr lang="en-US" sz="1500" dirty="0">
              <a:latin typeface="Calibri"/>
              <a:ea typeface="Calibri"/>
              <a:cs typeface="Calibri"/>
              <a:sym typeface="Calibri"/>
            </a:endParaRPr>
          </a:p>
          <a:p>
            <a:pPr marL="469900" lvl="2" algn="ctr">
              <a:lnSpc>
                <a:spcPct val="107916"/>
              </a:lnSpc>
              <a:buClr>
                <a:schemeClr val="dk1"/>
              </a:buClr>
              <a:buSzPts val="3600"/>
            </a:pPr>
            <a:r>
              <a:rPr lang="en-US" sz="3600" i="1" dirty="0">
                <a:solidFill>
                  <a:schemeClr val="dk1"/>
                </a:solidFill>
                <a:latin typeface="Calibri"/>
                <a:ea typeface="Calibri"/>
                <a:cs typeface="Calibri"/>
                <a:sym typeface="Calibri"/>
              </a:rPr>
              <a:t>40% of first marriages</a:t>
            </a:r>
          </a:p>
          <a:p>
            <a:pPr marL="469900" lvl="2" algn="ctr">
              <a:lnSpc>
                <a:spcPct val="107916"/>
              </a:lnSpc>
              <a:buClr>
                <a:schemeClr val="dk1"/>
              </a:buClr>
              <a:buSzPts val="3600"/>
            </a:pPr>
            <a:r>
              <a:rPr lang="en-US" sz="3600" i="1" dirty="0">
                <a:solidFill>
                  <a:schemeClr val="dk1"/>
                </a:solidFill>
                <a:latin typeface="Calibri"/>
                <a:ea typeface="Calibri"/>
                <a:cs typeface="Calibri"/>
                <a:sym typeface="Calibri"/>
              </a:rPr>
              <a:t>60% of second marriages</a:t>
            </a:r>
          </a:p>
          <a:p>
            <a:pPr marL="469900" lvl="2" algn="ctr">
              <a:lnSpc>
                <a:spcPct val="107916"/>
              </a:lnSpc>
              <a:buClr>
                <a:schemeClr val="dk1"/>
              </a:buClr>
              <a:buSzPts val="3600"/>
            </a:pPr>
            <a:r>
              <a:rPr lang="en-US" sz="3600" dirty="0">
                <a:solidFill>
                  <a:schemeClr val="dk1"/>
                </a:solidFill>
                <a:latin typeface="Calibri"/>
                <a:ea typeface="Calibri"/>
                <a:cs typeface="Calibri"/>
                <a:sym typeface="Calibri"/>
              </a:rPr>
              <a:t>end in divorce</a:t>
            </a:r>
          </a:p>
        </p:txBody>
      </p:sp>
    </p:spTree>
    <p:extLst>
      <p:ext uri="{BB962C8B-B14F-4D97-AF65-F5344CB8AC3E}">
        <p14:creationId xmlns:p14="http://schemas.microsoft.com/office/powerpoint/2010/main" val="3257387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7" name="Google Shape;218;p39">
            <a:extLst>
              <a:ext uri="{FF2B5EF4-FFF2-40B4-BE49-F238E27FC236}">
                <a16:creationId xmlns:a16="http://schemas.microsoft.com/office/drawing/2014/main" id="{455CA470-484C-487A-AD53-3F700906188F}"/>
              </a:ext>
            </a:extLst>
          </p:cNvPr>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33" tIns="45700" rIns="91433" bIns="45700" anchor="ctr" anchorCtr="0">
            <a:noAutofit/>
          </a:bodyPr>
          <a:lstStyle/>
          <a:p>
            <a:pPr algn="ctr" defTabSz="1219170">
              <a:buSzPts val="1400"/>
            </a:pPr>
            <a:endParaRPr sz="1867">
              <a:solidFill>
                <a:srgbClr val="FFFFFF"/>
              </a:solidFill>
              <a:latin typeface="Calibri"/>
              <a:ea typeface="Calibri"/>
              <a:cs typeface="Calibri"/>
              <a:sym typeface="Calibri"/>
            </a:endParaRPr>
          </a:p>
        </p:txBody>
      </p:sp>
      <p:sp>
        <p:nvSpPr>
          <p:cNvPr id="487" name="Google Shape;487;geb73568fda_5_913"/>
          <p:cNvSpPr txBox="1"/>
          <p:nvPr/>
        </p:nvSpPr>
        <p:spPr>
          <a:xfrm>
            <a:off x="-45720" y="2784899"/>
            <a:ext cx="5002200" cy="12882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dirty="0">
                <a:solidFill>
                  <a:schemeClr val="dk1"/>
                </a:solidFill>
                <a:latin typeface="Proxima Nova"/>
                <a:ea typeface="Proxima Nova"/>
                <a:cs typeface="Proxima Nova"/>
                <a:sym typeface="Proxima Nova"/>
              </a:rPr>
              <a:t>Today</a:t>
            </a:r>
            <a:endParaRPr sz="4800" i="0" u="none" strike="noStrike" cap="none" dirty="0">
              <a:solidFill>
                <a:srgbClr val="000000"/>
              </a:solidFill>
              <a:latin typeface="Proxima Nova"/>
              <a:ea typeface="Proxima Nova"/>
              <a:cs typeface="Proxima Nova"/>
              <a:sym typeface="Proxima Nova"/>
            </a:endParaRPr>
          </a:p>
        </p:txBody>
      </p:sp>
      <p:cxnSp>
        <p:nvCxnSpPr>
          <p:cNvPr id="488" name="Google Shape;488;geb73568fda_5_913"/>
          <p:cNvCxnSpPr>
            <a:cxnSpLocks/>
          </p:cNvCxnSpPr>
          <p:nvPr/>
        </p:nvCxnSpPr>
        <p:spPr>
          <a:xfrm flipV="1">
            <a:off x="4448878" y="2025350"/>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4425817" y="2784899"/>
            <a:ext cx="7285922" cy="2346641"/>
          </a:xfrm>
          <a:prstGeom prst="rect">
            <a:avLst/>
          </a:prstGeom>
          <a:noFill/>
          <a:ln>
            <a:noFill/>
          </a:ln>
        </p:spPr>
        <p:txBody>
          <a:bodyPr spcFirstLastPara="1" wrap="square" lIns="91425" tIns="91425" rIns="91425" bIns="91425" anchor="t" anchorCtr="0">
            <a:noAutofit/>
          </a:bodyPr>
          <a:lstStyle/>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200" dirty="0">
                <a:solidFill>
                  <a:schemeClr val="dk1"/>
                </a:solidFill>
                <a:latin typeface="Calibri"/>
                <a:ea typeface="Calibri"/>
                <a:cs typeface="Calibri"/>
                <a:sym typeface="Calibri"/>
              </a:rPr>
              <a:t>Developing an equal partnership</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200" b="0" i="0" u="none" strike="noStrike" cap="none" dirty="0">
                <a:solidFill>
                  <a:schemeClr val="dk1"/>
                </a:solidFill>
                <a:latin typeface="Calibri"/>
                <a:ea typeface="Calibri"/>
                <a:cs typeface="Calibri"/>
                <a:sym typeface="Calibri"/>
              </a:rPr>
              <a:t>Committing completely</a:t>
            </a:r>
          </a:p>
        </p:txBody>
      </p:sp>
    </p:spTree>
    <p:extLst>
      <p:ext uri="{BB962C8B-B14F-4D97-AF65-F5344CB8AC3E}">
        <p14:creationId xmlns:p14="http://schemas.microsoft.com/office/powerpoint/2010/main" val="38288845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4"/>
        <p:cNvGrpSpPr/>
        <p:nvPr/>
      </p:nvGrpSpPr>
      <p:grpSpPr>
        <a:xfrm>
          <a:off x="0" y="0"/>
          <a:ext cx="0" cy="0"/>
          <a:chOff x="0" y="0"/>
          <a:chExt cx="0" cy="0"/>
        </a:xfrm>
      </p:grpSpPr>
      <p:sp>
        <p:nvSpPr>
          <p:cNvPr id="495" name="Google Shape;495;geb73568fda_5_922"/>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496" name="Google Shape;496;geb73568fda_5_922"/>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7" name="Google Shape;497;geb73568fda_5_922"/>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98" name="Google Shape;498;geb73568fda_5_922"/>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Church Teachings on Divorce</a:t>
            </a:r>
            <a:endParaRPr sz="5400" dirty="0">
              <a:latin typeface="Proxima Nova"/>
              <a:ea typeface="Proxima Nova"/>
              <a:cs typeface="Proxima Nova"/>
              <a:sym typeface="Proxima Nova"/>
            </a:endParaRPr>
          </a:p>
        </p:txBody>
      </p:sp>
      <p:sp>
        <p:nvSpPr>
          <p:cNvPr id="499" name="Google Shape;499;geb73568fda_5_922"/>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2"/>
        <p:cNvGrpSpPr/>
        <p:nvPr/>
      </p:nvGrpSpPr>
      <p:grpSpPr>
        <a:xfrm>
          <a:off x="0" y="0"/>
          <a:ext cx="0" cy="0"/>
          <a:chOff x="0" y="0"/>
          <a:chExt cx="0" cy="0"/>
        </a:xfrm>
      </p:grpSpPr>
      <p:sp>
        <p:nvSpPr>
          <p:cNvPr id="513" name="Google Shape;513;geb73568fda_5_93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14" name="Google Shape;514;geb73568fda_5_938"/>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5" name="Google Shape;515;geb73568fda_5_938"/>
          <p:cNvSpPr/>
          <p:nvPr/>
        </p:nvSpPr>
        <p:spPr>
          <a:xfrm>
            <a:off x="3718560" y="2784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6" name="Google Shape;516;geb73568fda_5_938"/>
          <p:cNvSpPr/>
          <p:nvPr/>
        </p:nvSpPr>
        <p:spPr>
          <a:xfrm>
            <a:off x="3718560" y="6620823"/>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517" name="Google Shape;517;geb73568fda_5_938"/>
          <p:cNvSpPr txBox="1"/>
          <p:nvPr/>
        </p:nvSpPr>
        <p:spPr>
          <a:xfrm>
            <a:off x="1661020" y="754148"/>
            <a:ext cx="8869960" cy="5139838"/>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2500"/>
              <a:buFont typeface="Arial"/>
              <a:buNone/>
            </a:pPr>
            <a:r>
              <a:rPr lang="en-US" sz="2800" dirty="0">
                <a:solidFill>
                  <a:schemeClr val="dk1"/>
                </a:solidFill>
                <a:latin typeface="Calibri"/>
                <a:ea typeface="Calibri"/>
                <a:cs typeface="Calibri"/>
                <a:sym typeface="Calibri"/>
              </a:rPr>
              <a:t>“What, then, might be ‘just cause’ for breaking the covenants of marriage?  Over a lifetime of dealing with human problems, I have struggled to understand what might be considered ‘just cause’ for breaking of covenants.  I confess I do not claim the wisdom nor authority to definitively state what is ‘just cause.’ Only the parties to the marriage can determine this. . . . In my opinion, ‘just cause’ should be nothing less serious than </a:t>
            </a:r>
            <a:r>
              <a:rPr lang="en-US" sz="2800" b="1" dirty="0">
                <a:solidFill>
                  <a:schemeClr val="dk1"/>
                </a:solidFill>
                <a:latin typeface="Calibri"/>
                <a:ea typeface="Calibri"/>
                <a:cs typeface="Calibri"/>
                <a:sym typeface="Calibri"/>
              </a:rPr>
              <a:t>a prolonged and apparently irredeemable relationship which is destructive of a person’s dignity as a human being</a:t>
            </a:r>
            <a:r>
              <a:rPr lang="en-US" sz="2800" dirty="0">
                <a:solidFill>
                  <a:schemeClr val="dk1"/>
                </a:solidFill>
                <a:latin typeface="Calibri"/>
                <a:ea typeface="Calibri"/>
                <a:cs typeface="Calibri"/>
                <a:sym typeface="Calibri"/>
              </a:rPr>
              <a:t>.”</a:t>
            </a:r>
            <a:endParaRPr sz="2400" dirty="0">
              <a:solidFill>
                <a:schemeClr val="dk1"/>
              </a:solidFill>
              <a:latin typeface="Calibri"/>
              <a:ea typeface="Calibri"/>
              <a:cs typeface="Calibri"/>
              <a:sym typeface="Calibri"/>
            </a:endParaRPr>
          </a:p>
        </p:txBody>
      </p:sp>
      <p:sp>
        <p:nvSpPr>
          <p:cNvPr id="7" name="TextBox 6">
            <a:extLst>
              <a:ext uri="{FF2B5EF4-FFF2-40B4-BE49-F238E27FC236}">
                <a16:creationId xmlns:a16="http://schemas.microsoft.com/office/drawing/2014/main" id="{2A6CDC92-6435-4B7B-BA83-13C6996A77F9}"/>
              </a:ext>
            </a:extLst>
          </p:cNvPr>
          <p:cNvSpPr txBox="1"/>
          <p:nvPr/>
        </p:nvSpPr>
        <p:spPr>
          <a:xfrm>
            <a:off x="4076490" y="5416932"/>
            <a:ext cx="4039020"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President James E. Faust</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21"/>
        <p:cNvGrpSpPr/>
        <p:nvPr/>
      </p:nvGrpSpPr>
      <p:grpSpPr>
        <a:xfrm>
          <a:off x="0" y="0"/>
          <a:ext cx="0" cy="0"/>
          <a:chOff x="0" y="0"/>
          <a:chExt cx="0" cy="0"/>
        </a:xfrm>
      </p:grpSpPr>
      <p:sp>
        <p:nvSpPr>
          <p:cNvPr id="522" name="Google Shape;522;geb73568fda_5_946"/>
          <p:cNvSpPr txBox="1"/>
          <p:nvPr/>
        </p:nvSpPr>
        <p:spPr>
          <a:xfrm>
            <a:off x="5619595" y="857063"/>
            <a:ext cx="54669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5400" dirty="0">
                <a:solidFill>
                  <a:schemeClr val="dk1"/>
                </a:solidFill>
                <a:latin typeface="Proxima Nova"/>
                <a:ea typeface="Proxima Nova"/>
                <a:cs typeface="Proxima Nova"/>
                <a:sym typeface="Proxima Nova"/>
              </a:rPr>
              <a:t>3 Wise Tests</a:t>
            </a:r>
            <a:endParaRPr sz="5400" i="0" u="none" strike="noStrike" cap="none" dirty="0">
              <a:solidFill>
                <a:srgbClr val="000000"/>
              </a:solidFill>
              <a:latin typeface="Proxima Nova"/>
              <a:ea typeface="Proxima Nova"/>
              <a:cs typeface="Proxima Nova"/>
              <a:sym typeface="Proxima Nova"/>
            </a:endParaRPr>
          </a:p>
        </p:txBody>
      </p:sp>
      <p:cxnSp>
        <p:nvCxnSpPr>
          <p:cNvPr id="523" name="Google Shape;523;geb73568fda_5_946"/>
          <p:cNvCxnSpPr>
            <a:cxnSpLocks/>
          </p:cNvCxnSpPr>
          <p:nvPr/>
        </p:nvCxnSpPr>
        <p:spPr>
          <a:xfrm>
            <a:off x="4681728" y="2278213"/>
            <a:ext cx="6762848" cy="0"/>
          </a:xfrm>
          <a:prstGeom prst="straightConnector1">
            <a:avLst/>
          </a:prstGeom>
          <a:noFill/>
          <a:ln w="19050" cap="flat" cmpd="sng">
            <a:solidFill>
              <a:srgbClr val="DE9C11"/>
            </a:solidFill>
            <a:prstDash val="solid"/>
            <a:miter lim="800000"/>
            <a:headEnd type="none" w="sm" len="sm"/>
            <a:tailEnd type="none" w="sm" len="sm"/>
          </a:ln>
        </p:spPr>
      </p:cxnSp>
      <p:sp>
        <p:nvSpPr>
          <p:cNvPr id="524" name="Google Shape;524;geb73568fda_5_946"/>
          <p:cNvSpPr txBox="1"/>
          <p:nvPr/>
        </p:nvSpPr>
        <p:spPr>
          <a:xfrm>
            <a:off x="5627276" y="2789738"/>
            <a:ext cx="5817300" cy="3211200"/>
          </a:xfrm>
          <a:prstGeom prst="rect">
            <a:avLst/>
          </a:prstGeom>
          <a:noFill/>
          <a:ln>
            <a:noFill/>
          </a:ln>
        </p:spPr>
        <p:txBody>
          <a:bodyPr spcFirstLastPara="1" wrap="square" lIns="91425" tIns="91425" rIns="91425" bIns="91425" anchor="t" anchorCtr="0">
            <a:noAutofit/>
          </a:bodyPr>
          <a:lstStyle/>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Length of marital difficulties</a:t>
            </a:r>
            <a:br>
              <a:rPr lang="en-US" sz="3000" dirty="0">
                <a:solidFill>
                  <a:schemeClr val="dk1"/>
                </a:solidFill>
                <a:latin typeface="Calibri"/>
                <a:ea typeface="Calibri"/>
                <a:cs typeface="Calibri"/>
                <a:sym typeface="Calibri"/>
              </a:rPr>
            </a:br>
            <a:endParaRPr sz="3000" dirty="0">
              <a:solidFill>
                <a:schemeClr val="dk1"/>
              </a:solidFill>
              <a:latin typeface="Calibri"/>
              <a:ea typeface="Calibri"/>
              <a:cs typeface="Calibri"/>
              <a:sym typeface="Calibri"/>
            </a:endParaRPr>
          </a:p>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“Apparently irredeemable” relationship</a:t>
            </a:r>
            <a:br>
              <a:rPr lang="en-US" sz="3000" dirty="0">
                <a:solidFill>
                  <a:schemeClr val="dk1"/>
                </a:solidFill>
                <a:latin typeface="Calibri"/>
                <a:ea typeface="Calibri"/>
                <a:cs typeface="Calibri"/>
                <a:sym typeface="Calibri"/>
              </a:rPr>
            </a:br>
            <a:endParaRPr sz="3000" dirty="0">
              <a:solidFill>
                <a:schemeClr val="dk1"/>
              </a:solidFill>
              <a:latin typeface="Calibri"/>
              <a:ea typeface="Calibri"/>
              <a:cs typeface="Calibri"/>
              <a:sym typeface="Calibri"/>
            </a:endParaRPr>
          </a:p>
          <a:p>
            <a:pPr marL="457200" lvl="0" indent="-406400" algn="l" rtl="0">
              <a:lnSpc>
                <a:spcPct val="90000"/>
              </a:lnSpc>
              <a:spcBef>
                <a:spcPts val="0"/>
              </a:spcBef>
              <a:spcAft>
                <a:spcPts val="0"/>
              </a:spcAft>
              <a:buClr>
                <a:schemeClr val="dk1"/>
              </a:buClr>
              <a:buSzPts val="3000"/>
              <a:buFont typeface="Calibri"/>
              <a:buAutoNum type="arabicPeriod"/>
            </a:pPr>
            <a:r>
              <a:rPr lang="en-US" sz="3000" dirty="0">
                <a:solidFill>
                  <a:schemeClr val="dk1"/>
                </a:solidFill>
                <a:latin typeface="Calibri"/>
                <a:ea typeface="Calibri"/>
                <a:cs typeface="Calibri"/>
                <a:sym typeface="Calibri"/>
              </a:rPr>
              <a:t>Destructive of our dignity as a child of God</a:t>
            </a:r>
            <a:endParaRPr sz="36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dirty="0">
              <a:solidFill>
                <a:srgbClr val="000000"/>
              </a:solidFill>
              <a:latin typeface="Calibri"/>
              <a:ea typeface="Calibri"/>
              <a:cs typeface="Calibri"/>
              <a:sym typeface="Calibri"/>
            </a:endParaRPr>
          </a:p>
        </p:txBody>
      </p:sp>
      <p:pic>
        <p:nvPicPr>
          <p:cNvPr id="4" name="Picture 3">
            <a:extLst>
              <a:ext uri="{FF2B5EF4-FFF2-40B4-BE49-F238E27FC236}">
                <a16:creationId xmlns:a16="http://schemas.microsoft.com/office/drawing/2014/main" id="{94882183-D561-44D9-B152-E816871334B6}"/>
              </a:ext>
            </a:extLst>
          </p:cNvPr>
          <p:cNvPicPr>
            <a:picLocks noChangeAspect="1"/>
          </p:cNvPicPr>
          <p:nvPr/>
        </p:nvPicPr>
        <p:blipFill>
          <a:blip r:embed="rId3"/>
          <a:stretch>
            <a:fillRect/>
          </a:stretch>
        </p:blipFill>
        <p:spPr>
          <a:xfrm>
            <a:off x="419686" y="0"/>
            <a:ext cx="4572000" cy="6858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geb73568fda_6_22"/>
          <p:cNvSpPr/>
          <p:nvPr/>
        </p:nvSpPr>
        <p:spPr>
          <a:xfrm>
            <a:off x="55848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565" name="Google Shape;565;geb73568fda_6_22"/>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566" name="Google Shape;566;geb73568fda_6_22"/>
          <p:cNvSpPr/>
          <p:nvPr/>
        </p:nvSpPr>
        <p:spPr>
          <a:xfrm flipH="1">
            <a:off x="6529050" y="3417300"/>
            <a:ext cx="4512300" cy="234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567" name="Google Shape;567;geb73568fda_6_22"/>
          <p:cNvSpPr txBox="1"/>
          <p:nvPr/>
        </p:nvSpPr>
        <p:spPr>
          <a:xfrm>
            <a:off x="4765350" y="3612825"/>
            <a:ext cx="8039700" cy="1213122"/>
          </a:xfrm>
          <a:prstGeom prst="rect">
            <a:avLst/>
          </a:prstGeom>
          <a:noFill/>
          <a:ln>
            <a:noFill/>
          </a:ln>
        </p:spPr>
        <p:txBody>
          <a:bodyPr spcFirstLastPara="1" wrap="square" lIns="91425" tIns="91425" rIns="91425" bIns="91425" anchor="t" anchorCtr="0">
            <a:spAutoFit/>
          </a:bodyPr>
          <a:lstStyle/>
          <a:p>
            <a:pPr marL="0" lvl="0" indent="0" algn="ctr" rtl="0">
              <a:spcBef>
                <a:spcPts val="700"/>
              </a:spcBef>
              <a:spcAft>
                <a:spcPts val="0"/>
              </a:spcAft>
              <a:buClr>
                <a:schemeClr val="dk1"/>
              </a:buClr>
              <a:buSzPts val="3900"/>
              <a:buFont typeface="Arial"/>
              <a:buNone/>
            </a:pPr>
            <a:r>
              <a:rPr lang="en-US" sz="4800" i="1" dirty="0">
                <a:solidFill>
                  <a:schemeClr val="dk1"/>
                </a:solidFill>
                <a:latin typeface="Calibri"/>
                <a:ea typeface="Calibri"/>
                <a:cs typeface="Calibri"/>
                <a:sym typeface="Calibri"/>
              </a:rPr>
              <a:t>Divorce Philosophy</a:t>
            </a:r>
            <a:endParaRPr sz="4800" i="1" dirty="0">
              <a:solidFill>
                <a:schemeClr val="dk1"/>
              </a:solidFill>
              <a:latin typeface="Calibri"/>
              <a:ea typeface="Calibri"/>
              <a:cs typeface="Calibri"/>
              <a:sym typeface="Calibri"/>
            </a:endParaRPr>
          </a:p>
          <a:p>
            <a:pPr marL="0" lvl="0" indent="0" algn="l" rtl="0">
              <a:spcBef>
                <a:spcPts val="0"/>
              </a:spcBef>
              <a:spcAft>
                <a:spcPts val="0"/>
              </a:spcAft>
              <a:buNone/>
            </a:pPr>
            <a:endParaRPr sz="1300" i="1" dirty="0">
              <a:latin typeface="Times New Roman"/>
              <a:ea typeface="Times New Roman"/>
              <a:cs typeface="Times New Roman"/>
              <a:sym typeface="Times New Roman"/>
            </a:endParaRPr>
          </a:p>
        </p:txBody>
      </p:sp>
      <p:sp>
        <p:nvSpPr>
          <p:cNvPr id="568" name="Google Shape;568;geb73568fda_6_22"/>
          <p:cNvSpPr txBox="1"/>
          <p:nvPr/>
        </p:nvSpPr>
        <p:spPr>
          <a:xfrm>
            <a:off x="6235650" y="1330955"/>
            <a:ext cx="4805700" cy="2031295"/>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6000" dirty="0">
                <a:latin typeface="Proxima Nova"/>
                <a:ea typeface="Proxima Nova"/>
                <a:cs typeface="Proxima Nova"/>
                <a:sym typeface="Proxima Nova"/>
              </a:rPr>
              <a:t>Couple Conversation</a:t>
            </a:r>
            <a:endParaRPr sz="6000" dirty="0">
              <a:latin typeface="Proxima Nova"/>
              <a:ea typeface="Proxima Nova"/>
              <a:cs typeface="Proxima Nova"/>
              <a:sym typeface="Proxima Nova"/>
            </a:endParaRPr>
          </a:p>
        </p:txBody>
      </p:sp>
      <p:pic>
        <p:nvPicPr>
          <p:cNvPr id="2050" name="Picture 2" descr="selective focus photography of couple sitting on rock fall under sunlight">
            <a:extLst>
              <a:ext uri="{FF2B5EF4-FFF2-40B4-BE49-F238E27FC236}">
                <a16:creationId xmlns:a16="http://schemas.microsoft.com/office/drawing/2014/main" id="{C12655B2-66B5-4436-9FD4-2AD94A8DFE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18" y="0"/>
            <a:ext cx="4572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r>
              <a:rPr kumimoji="0" lang="en-US" sz="1500" b="0" i="0" u="none" strike="noStrike" kern="0" cap="none" spc="0" normalizeH="0" baseline="0" noProof="0">
                <a:ln>
                  <a:noFill/>
                </a:ln>
                <a:solidFill>
                  <a:srgbClr val="000000"/>
                </a:solidFill>
                <a:effectLst/>
                <a:uLnTx/>
                <a:uFillTx/>
                <a:latin typeface="Arial"/>
                <a:ea typeface="Arial"/>
                <a:cs typeface="Arial"/>
                <a:sym typeface="Arial"/>
              </a:rPr>
              <a:t> </a:t>
            </a: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500"/>
              <a:buFont typeface="Arial"/>
              <a:buNone/>
              <a:tabLst/>
              <a:defRPr/>
            </a:pPr>
            <a:endParaRPr kumimoji="0" sz="15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388" name="Google Shape;388;geb649bb703_0_415"/>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3"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100" b="0" i="0" u="none" strike="noStrike" kern="0" cap="none" spc="0" normalizeH="0" baseline="0" noProof="0" dirty="0">
              <a:ln>
                <a:noFill/>
              </a:ln>
              <a:solidFill>
                <a:srgbClr val="000000"/>
              </a:solidFill>
              <a:effectLst/>
              <a:uLnTx/>
              <a:uFillTx/>
              <a:latin typeface="Arial"/>
              <a:cs typeface="Arial"/>
              <a:sym typeface="Arial"/>
            </a:endParaRPr>
          </a:p>
        </p:txBody>
      </p:sp>
      <p:sp>
        <p:nvSpPr>
          <p:cNvPr id="389" name="Google Shape;389;geb649bb703_0_415"/>
          <p:cNvSpPr txBox="1"/>
          <p:nvPr/>
        </p:nvSpPr>
        <p:spPr>
          <a:xfrm>
            <a:off x="3199545" y="1085917"/>
            <a:ext cx="5792910" cy="66595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900" b="1" i="0" u="none" strike="noStrike" kern="0" cap="none" spc="0" normalizeH="0" baseline="0" noProof="0" dirty="0">
                <a:ln>
                  <a:noFill/>
                </a:ln>
                <a:solidFill>
                  <a:srgbClr val="000000"/>
                </a:solidFill>
                <a:effectLst/>
                <a:uLnTx/>
                <a:uFillTx/>
                <a:latin typeface="Calibri" panose="020F0502020204030204" pitchFamily="34" charset="0"/>
                <a:ea typeface="Calibri"/>
                <a:cs typeface="Calibri" panose="020F0502020204030204" pitchFamily="34" charset="0"/>
                <a:sym typeface="Calibri"/>
              </a:rPr>
              <a:t>Divorce Philosophy</a:t>
            </a:r>
            <a:endParaRPr kumimoji="0" lang="en-US" sz="2900" b="0" i="0" u="none" strike="noStrike" kern="0" cap="none" spc="0" normalizeH="0" baseline="0" noProof="0" dirty="0">
              <a:ln>
                <a:noFill/>
              </a:ln>
              <a:solidFill>
                <a:srgbClr val="000000"/>
              </a:solidFill>
              <a:effectLst/>
              <a:uLnTx/>
              <a:uFillTx/>
              <a:latin typeface="Proxima Nova" panose="020B0604020202020204" charset="0"/>
              <a:ea typeface="Calibri"/>
              <a:cs typeface="Calibri"/>
              <a:sym typeface="Calibri"/>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24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
        <p:nvSpPr>
          <p:cNvPr id="390" name="Google Shape;390;geb649bb703_0_415"/>
          <p:cNvSpPr/>
          <p:nvPr/>
        </p:nvSpPr>
        <p:spPr>
          <a:xfrm>
            <a:off x="3718560" y="59285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900"/>
              <a:buFont typeface="Calibri"/>
              <a:buNone/>
              <a:tabLst/>
              <a:defRPr/>
            </a:pPr>
            <a:endParaRPr kumimoji="0" sz="19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91" name="Google Shape;391;geb649bb703_0_415"/>
          <p:cNvSpPr/>
          <p:nvPr/>
        </p:nvSpPr>
        <p:spPr>
          <a:xfrm>
            <a:off x="3718560" y="632408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900"/>
              <a:buFont typeface="Calibri"/>
              <a:buNone/>
              <a:tabLst/>
              <a:defRPr/>
            </a:pPr>
            <a:endParaRPr kumimoji="0" sz="19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92" name="Google Shape;392;geb649bb703_0_415"/>
          <p:cNvSpPr txBox="1"/>
          <p:nvPr/>
        </p:nvSpPr>
        <p:spPr>
          <a:xfrm>
            <a:off x="2160104" y="2267470"/>
            <a:ext cx="7991061" cy="3168661"/>
          </a:xfrm>
          <a:prstGeom prst="rect">
            <a:avLst/>
          </a:prstGeom>
          <a:noFill/>
          <a:ln>
            <a:noFill/>
          </a:ln>
        </p:spPr>
        <p:txBody>
          <a:bodyPr spcFirstLastPara="1" wrap="square" lIns="91425" tIns="45700" rIns="91425" bIns="45700" anchor="ctr" anchorCtr="0">
            <a:noAutofit/>
          </a:bodyPr>
          <a:lstStyle/>
          <a:p>
            <a:pPr algn="ctr"/>
            <a:r>
              <a:rPr lang="en-US" sz="1600" dirty="0">
                <a:latin typeface="Calibri" panose="020F0502020204030204" pitchFamily="34" charset="0"/>
                <a:cs typeface="Calibri" panose="020F0502020204030204" pitchFamily="34" charset="0"/>
              </a:rPr>
              <a:t>When two people get married, they usually aren’t thinking that the marriage will end in divorce. But then hard times arise and sometimes they find themselves thinking either casually or seriously about divorce. However, most people haven’t really thought carefully about their philosophy of divorce. When is it justified? How hard and how long should people try to work things out? This exercise invites you to think more intentionally about these kinds of questions and share them with your partner.</a:t>
            </a:r>
          </a:p>
          <a:p>
            <a:r>
              <a:rPr lang="en-US" sz="1600" dirty="0">
                <a:latin typeface="Calibri" panose="020F0502020204030204" pitchFamily="34" charset="0"/>
                <a:cs typeface="Calibri" panose="020F0502020204030204" pitchFamily="34" charset="0"/>
              </a:rPr>
              <a:t> </a:t>
            </a:r>
          </a:p>
          <a:p>
            <a:pPr algn="ctr"/>
            <a:r>
              <a:rPr lang="en-US" sz="1600" dirty="0">
                <a:latin typeface="Calibri" panose="020F0502020204030204" pitchFamily="34" charset="0"/>
                <a:cs typeface="Calibri" panose="020F0502020204030204" pitchFamily="34" charset="0"/>
              </a:rPr>
              <a:t>Thinking about marriage and divorce in general (</a:t>
            </a:r>
            <a:r>
              <a:rPr lang="en-US" sz="1600" i="1" dirty="0">
                <a:latin typeface="Calibri" panose="020F0502020204030204" pitchFamily="34" charset="0"/>
                <a:cs typeface="Calibri" panose="020F0502020204030204" pitchFamily="34" charset="0"/>
              </a:rPr>
              <a:t>not your relationship specifically</a:t>
            </a:r>
            <a:r>
              <a:rPr lang="en-US" sz="1600" dirty="0">
                <a:latin typeface="Calibri" panose="020F0502020204030204" pitchFamily="34" charset="0"/>
                <a:cs typeface="Calibri" panose="020F0502020204030204" pitchFamily="34" charset="0"/>
              </a:rPr>
              <a:t>), answer these questions one at a time as honestly as you can for yourself and then share your answer with your partner. Then go on to the next question.</a:t>
            </a:r>
          </a:p>
          <a:p>
            <a:r>
              <a:rPr lang="en-US" sz="1600" dirty="0">
                <a:latin typeface="Calibri" panose="020F0502020204030204" pitchFamily="34" charset="0"/>
                <a:cs typeface="Calibri" panose="020F0502020204030204" pitchFamily="34" charset="0"/>
              </a:rPr>
              <a:t> </a:t>
            </a:r>
          </a:p>
          <a:p>
            <a:pPr lvl="4" algn="ctr"/>
            <a:r>
              <a:rPr lang="en-US" sz="1800" b="1" dirty="0">
                <a:latin typeface="Calibri" panose="020F0502020204030204" pitchFamily="34" charset="0"/>
                <a:cs typeface="Calibri" panose="020F0502020204030204" pitchFamily="34" charset="0"/>
              </a:rPr>
              <a:t>1. What circumstances do you think could justify divorce?</a:t>
            </a:r>
            <a:endParaRPr lang="en-US" sz="1800" dirty="0">
              <a:latin typeface="Calibri" panose="020F0502020204030204" pitchFamily="34" charset="0"/>
              <a:cs typeface="Calibri" panose="020F0502020204030204" pitchFamily="34" charset="0"/>
            </a:endParaRPr>
          </a:p>
          <a:p>
            <a:pPr lvl="4" algn="ctr"/>
            <a:r>
              <a:rPr lang="en-US" sz="1800" b="1" dirty="0">
                <a:latin typeface="Calibri" panose="020F0502020204030204" pitchFamily="34" charset="0"/>
                <a:cs typeface="Calibri" panose="020F0502020204030204" pitchFamily="34" charset="0"/>
              </a:rPr>
              <a:t> </a:t>
            </a:r>
            <a:endParaRPr lang="en-US" sz="1800" dirty="0">
              <a:latin typeface="Calibri" panose="020F0502020204030204" pitchFamily="34" charset="0"/>
              <a:cs typeface="Calibri" panose="020F0502020204030204" pitchFamily="34" charset="0"/>
            </a:endParaRPr>
          </a:p>
          <a:p>
            <a:pPr lvl="4" algn="ctr"/>
            <a:r>
              <a:rPr lang="en-US" sz="1800" b="1" dirty="0">
                <a:latin typeface="Calibri" panose="020F0502020204030204" pitchFamily="34" charset="0"/>
                <a:cs typeface="Calibri" panose="020F0502020204030204" pitchFamily="34" charset="0"/>
              </a:rPr>
              <a:t>2. What circumstances do you think do </a:t>
            </a:r>
            <a:r>
              <a:rPr lang="en-US" sz="1800" b="1" i="1" dirty="0">
                <a:latin typeface="Calibri" panose="020F0502020204030204" pitchFamily="34" charset="0"/>
                <a:cs typeface="Calibri" panose="020F0502020204030204" pitchFamily="34" charset="0"/>
              </a:rPr>
              <a:t>not</a:t>
            </a:r>
            <a:r>
              <a:rPr lang="en-US" sz="1800" b="1" dirty="0">
                <a:latin typeface="Calibri" panose="020F0502020204030204" pitchFamily="34" charset="0"/>
                <a:cs typeface="Calibri" panose="020F0502020204030204" pitchFamily="34" charset="0"/>
              </a:rPr>
              <a:t> justify divorce</a:t>
            </a:r>
            <a:endParaRPr lang="en-US" sz="1800" dirty="0">
              <a:latin typeface="Calibri" panose="020F0502020204030204" pitchFamily="34" charset="0"/>
              <a:cs typeface="Calibri" panose="020F0502020204030204" pitchFamily="34" charset="0"/>
            </a:endParaRPr>
          </a:p>
          <a:p>
            <a:pPr lvl="4" algn="ctr"/>
            <a:r>
              <a:rPr lang="en-US" sz="1800" b="1" dirty="0">
                <a:latin typeface="Calibri" panose="020F0502020204030204" pitchFamily="34" charset="0"/>
                <a:cs typeface="Calibri" panose="020F0502020204030204" pitchFamily="34" charset="0"/>
              </a:rPr>
              <a:t> </a:t>
            </a:r>
            <a:endParaRPr lang="en-US" sz="1800" dirty="0">
              <a:latin typeface="Calibri" panose="020F0502020204030204" pitchFamily="34" charset="0"/>
              <a:cs typeface="Calibri" panose="020F0502020204030204" pitchFamily="34" charset="0"/>
            </a:endParaRPr>
          </a:p>
          <a:p>
            <a:pPr lvl="4" algn="ctr"/>
            <a:r>
              <a:rPr lang="en-US" sz="1800" b="1" dirty="0">
                <a:latin typeface="Calibri" panose="020F0502020204030204" pitchFamily="34" charset="0"/>
                <a:cs typeface="Calibri" panose="020F0502020204030204" pitchFamily="34" charset="0"/>
              </a:rPr>
              <a:t>3. If the married couple has children, does that affect your answers in 1 and 2 above? Do the ages of the children matter?</a:t>
            </a:r>
            <a:endParaRPr lang="en-US"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725690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
        <p:cNvGrpSpPr/>
        <p:nvPr/>
      </p:nvGrpSpPr>
      <p:grpSpPr>
        <a:xfrm>
          <a:off x="0" y="0"/>
          <a:ext cx="0" cy="0"/>
          <a:chOff x="0" y="0"/>
          <a:chExt cx="0" cy="0"/>
        </a:xfrm>
      </p:grpSpPr>
      <p:sp>
        <p:nvSpPr>
          <p:cNvPr id="574" name="Google Shape;574;geb73568fda_6_3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575" name="Google Shape;575;geb73568fda_6_33"/>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6" name="Google Shape;576;geb73568fda_6_3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77" name="Google Shape;577;geb73568fda_6_33"/>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Conclusion</a:t>
            </a:r>
            <a:endParaRPr sz="6000" dirty="0">
              <a:latin typeface="Proxima Nova"/>
              <a:ea typeface="Proxima Nova"/>
              <a:cs typeface="Proxima Nova"/>
              <a:sym typeface="Proxima Nova"/>
            </a:endParaRPr>
          </a:p>
        </p:txBody>
      </p:sp>
      <p:sp>
        <p:nvSpPr>
          <p:cNvPr id="578" name="Google Shape;578;geb73568fda_6_33"/>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73"/>
        <p:cNvGrpSpPr/>
        <p:nvPr/>
      </p:nvGrpSpPr>
      <p:grpSpPr>
        <a:xfrm>
          <a:off x="0" y="0"/>
          <a:ext cx="0" cy="0"/>
          <a:chOff x="0" y="0"/>
          <a:chExt cx="0" cy="0"/>
        </a:xfrm>
      </p:grpSpPr>
      <p:sp>
        <p:nvSpPr>
          <p:cNvPr id="8" name="Google Shape;555;geb73568fda_6_14">
            <a:extLst>
              <a:ext uri="{FF2B5EF4-FFF2-40B4-BE49-F238E27FC236}">
                <a16:creationId xmlns:a16="http://schemas.microsoft.com/office/drawing/2014/main" id="{EABA0CFF-D636-4697-B50D-4275DA3703B9}"/>
              </a:ext>
            </a:extLst>
          </p:cNvPr>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576" name="Google Shape;576;geb73568fda_6_33"/>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 name="Google Shape;588;geb73568fda_6_41" descr="The sunshine of my life': 15 of the sweetest quotes from President Nelson,  Apostles about their wives - Church News">
            <a:extLst>
              <a:ext uri="{FF2B5EF4-FFF2-40B4-BE49-F238E27FC236}">
                <a16:creationId xmlns:a16="http://schemas.microsoft.com/office/drawing/2014/main" id="{BD1B548E-662D-45F3-93E1-01660018E71F}"/>
              </a:ext>
            </a:extLst>
          </p:cNvPr>
          <p:cNvPicPr preferRelativeResize="0"/>
          <p:nvPr/>
        </p:nvPicPr>
        <p:blipFill rotWithShape="1">
          <a:blip r:embed="rId3">
            <a:alphaModFix/>
          </a:blip>
          <a:srcRect l="20714" r="14126"/>
          <a:stretch/>
        </p:blipFill>
        <p:spPr>
          <a:xfrm>
            <a:off x="480150" y="445770"/>
            <a:ext cx="4891950" cy="5966460"/>
          </a:xfrm>
          <a:prstGeom prst="rect">
            <a:avLst/>
          </a:prstGeom>
          <a:noFill/>
          <a:ln>
            <a:noFill/>
          </a:ln>
          <a:effectLst>
            <a:outerShdw blurRad="57150" dist="19050" dir="5400000" algn="bl" rotWithShape="0">
              <a:srgbClr val="000000">
                <a:alpha val="50000"/>
              </a:srgbClr>
            </a:outerShdw>
          </a:effectLst>
        </p:spPr>
      </p:pic>
      <p:sp>
        <p:nvSpPr>
          <p:cNvPr id="11" name="Google Shape;587;geb73568fda_6_41">
            <a:extLst>
              <a:ext uri="{FF2B5EF4-FFF2-40B4-BE49-F238E27FC236}">
                <a16:creationId xmlns:a16="http://schemas.microsoft.com/office/drawing/2014/main" id="{590A570B-1988-4EAC-A7D3-BDA7F8022092}"/>
              </a:ext>
            </a:extLst>
          </p:cNvPr>
          <p:cNvSpPr txBox="1"/>
          <p:nvPr/>
        </p:nvSpPr>
        <p:spPr>
          <a:xfrm>
            <a:off x="5682189" y="1737622"/>
            <a:ext cx="5163574" cy="3476306"/>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Clr>
                <a:schemeClr val="dk1"/>
              </a:buClr>
              <a:buSzPts val="3700"/>
              <a:buFont typeface="Arial"/>
              <a:buNone/>
            </a:pPr>
            <a:r>
              <a:rPr lang="en-US" sz="3600" dirty="0">
                <a:solidFill>
                  <a:schemeClr val="dk1"/>
                </a:solidFill>
                <a:latin typeface="Calibri"/>
                <a:ea typeface="Calibri"/>
                <a:cs typeface="Calibri"/>
                <a:sym typeface="Calibri"/>
              </a:rPr>
              <a:t>“Marriage brings greater possibilities for happiness than does any other human relationship.”</a:t>
            </a:r>
            <a:endParaRPr sz="1300" dirty="0">
              <a:solidFill>
                <a:schemeClr val="dk1"/>
              </a:solidFill>
            </a:endParaRPr>
          </a:p>
          <a:p>
            <a:pPr marL="0" lvl="0" indent="0" algn="ctr" rtl="0">
              <a:lnSpc>
                <a:spcPct val="115000"/>
              </a:lnSpc>
              <a:spcBef>
                <a:spcPts val="0"/>
              </a:spcBef>
              <a:spcAft>
                <a:spcPts val="0"/>
              </a:spcAft>
              <a:buClr>
                <a:schemeClr val="dk1"/>
              </a:buClr>
              <a:buSzPts val="3700"/>
              <a:buFont typeface="Arial"/>
              <a:buNone/>
            </a:pPr>
            <a:endParaRPr dirty="0">
              <a:solidFill>
                <a:schemeClr val="dk1"/>
              </a:solidFill>
              <a:latin typeface="Calibri"/>
              <a:ea typeface="Calibri"/>
              <a:cs typeface="Calibri"/>
              <a:sym typeface="Calibri"/>
            </a:endParaRPr>
          </a:p>
          <a:p>
            <a:pPr marL="0" lvl="0" indent="0" algn="ctr" rtl="0">
              <a:lnSpc>
                <a:spcPct val="115000"/>
              </a:lnSpc>
              <a:spcBef>
                <a:spcPts val="0"/>
              </a:spcBef>
              <a:spcAft>
                <a:spcPts val="0"/>
              </a:spcAft>
              <a:buClr>
                <a:schemeClr val="dk1"/>
              </a:buClr>
              <a:buSzPts val="3700"/>
              <a:buFont typeface="Arial"/>
              <a:buNone/>
            </a:pPr>
            <a:r>
              <a:rPr lang="en-US" sz="2800" i="1" dirty="0">
                <a:solidFill>
                  <a:schemeClr val="dk1"/>
                </a:solidFill>
                <a:latin typeface="Calibri"/>
                <a:ea typeface="Calibri"/>
                <a:cs typeface="Calibri"/>
                <a:sym typeface="Calibri"/>
              </a:rPr>
              <a:t>- President Russell M. Nelson</a:t>
            </a:r>
            <a:endParaRPr sz="3900" i="1" dirty="0">
              <a:solidFill>
                <a:schemeClr val="dk1"/>
              </a:solidFill>
              <a:latin typeface="Proxima Nova"/>
              <a:ea typeface="Proxima Nova"/>
              <a:cs typeface="Proxima Nova"/>
              <a:sym typeface="Proxima Nova"/>
            </a:endParaRPr>
          </a:p>
        </p:txBody>
      </p:sp>
    </p:spTree>
    <p:extLst>
      <p:ext uri="{BB962C8B-B14F-4D97-AF65-F5344CB8AC3E}">
        <p14:creationId xmlns:p14="http://schemas.microsoft.com/office/powerpoint/2010/main" val="30092969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67"/>
        <p:cNvGrpSpPr/>
        <p:nvPr/>
      </p:nvGrpSpPr>
      <p:grpSpPr>
        <a:xfrm>
          <a:off x="0" y="0"/>
          <a:ext cx="0" cy="0"/>
          <a:chOff x="0" y="0"/>
          <a:chExt cx="0" cy="0"/>
        </a:xfrm>
      </p:grpSpPr>
      <p:sp>
        <p:nvSpPr>
          <p:cNvPr id="568" name="Google Shape;568;geb709532c4_0_228"/>
          <p:cNvSpPr/>
          <p:nvPr/>
        </p:nvSpPr>
        <p:spPr>
          <a:xfrm>
            <a:off x="0" y="308919"/>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000000"/>
                </a:solidFill>
                <a:effectLst/>
                <a:uLnTx/>
                <a:uFillTx/>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
        <p:nvSpPr>
          <p:cNvPr id="569" name="Google Shape;569;geb709532c4_0_228"/>
          <p:cNvSpPr/>
          <p:nvPr/>
        </p:nvSpPr>
        <p:spPr>
          <a:xfrm>
            <a:off x="0" y="1068900"/>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70" name="Google Shape;570;geb709532c4_0_228"/>
          <p:cNvSpPr/>
          <p:nvPr/>
        </p:nvSpPr>
        <p:spPr>
          <a:xfrm>
            <a:off x="480144" y="1363350"/>
            <a:ext cx="52104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71" name="Google Shape;571;geb709532c4_0_228"/>
          <p:cNvSpPr txBox="1">
            <a:spLocks noGrp="1"/>
          </p:cNvSpPr>
          <p:nvPr>
            <p:ph type="title"/>
          </p:nvPr>
        </p:nvSpPr>
        <p:spPr>
          <a:xfrm>
            <a:off x="0" y="2143500"/>
            <a:ext cx="60816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a:latin typeface="Proxima Nova"/>
                <a:ea typeface="Proxima Nova"/>
                <a:cs typeface="Proxima Nova"/>
                <a:sym typeface="Proxima Nova"/>
              </a:rPr>
              <a:t>Homework</a:t>
            </a:r>
            <a:endParaRPr sz="5400">
              <a:latin typeface="Proxima Nova"/>
              <a:ea typeface="Proxima Nova"/>
              <a:cs typeface="Proxima Nova"/>
              <a:sym typeface="Proxima Nova"/>
            </a:endParaRPr>
          </a:p>
        </p:txBody>
      </p:sp>
      <p:sp>
        <p:nvSpPr>
          <p:cNvPr id="572" name="Google Shape;572;geb709532c4_0_228"/>
          <p:cNvSpPr/>
          <p:nvPr/>
        </p:nvSpPr>
        <p:spPr>
          <a:xfrm flipH="1">
            <a:off x="2145600" y="40951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573" name="Google Shape;573;geb709532c4_0_228"/>
          <p:cNvSpPr txBox="1"/>
          <p:nvPr/>
        </p:nvSpPr>
        <p:spPr>
          <a:xfrm>
            <a:off x="5481078" y="1657285"/>
            <a:ext cx="6641100" cy="4429772"/>
          </a:xfrm>
          <a:prstGeom prst="rect">
            <a:avLst/>
          </a:prstGeom>
          <a:noFill/>
          <a:ln>
            <a:noFill/>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914400" lvl="1" indent="-457200">
              <a:lnSpc>
                <a:spcPct val="125000"/>
              </a:lnSpc>
              <a:spcBef>
                <a:spcPts val="1000"/>
              </a:spcBef>
              <a:buClr>
                <a:srgbClr val="FFFFFF"/>
              </a:buClr>
              <a:buSzPts val="3600"/>
              <a:buFont typeface="Calibri"/>
              <a:buChar char="•"/>
              <a:defRPr/>
            </a:pPr>
            <a:r>
              <a:rPr lang="en-US" sz="3000" dirty="0">
                <a:solidFill>
                  <a:schemeClr val="bg1"/>
                </a:solidFill>
                <a:latin typeface="Calibri" panose="020F0502020204030204" pitchFamily="34" charset="0"/>
                <a:ea typeface="Times New Roman"/>
                <a:cs typeface="Calibri" panose="020F0502020204030204" pitchFamily="34" charset="0"/>
                <a:sym typeface="Times New Roman"/>
              </a:rPr>
              <a:t>Finish the divorce philosophy questions sent to you via email</a:t>
            </a:r>
          </a:p>
          <a:p>
            <a:pPr marL="914400" lvl="1" indent="-457200">
              <a:lnSpc>
                <a:spcPct val="125000"/>
              </a:lnSpc>
              <a:spcBef>
                <a:spcPts val="1000"/>
              </a:spcBef>
              <a:buClr>
                <a:srgbClr val="FFFFFF"/>
              </a:buClr>
              <a:buSzPts val="3600"/>
              <a:buFont typeface="Calibri"/>
              <a:buChar char="•"/>
              <a:defRPr/>
            </a:pPr>
            <a:r>
              <a:rPr lang="en-US" sz="3000" dirty="0">
                <a:solidFill>
                  <a:schemeClr val="bg1"/>
                </a:solidFill>
                <a:latin typeface="Calibri" panose="020F0502020204030204" pitchFamily="34" charset="0"/>
                <a:ea typeface="Times New Roman"/>
                <a:cs typeface="Calibri" panose="020F0502020204030204" pitchFamily="34" charset="0"/>
                <a:sym typeface="Times New Roman"/>
              </a:rPr>
              <a:t>As suggested in question 8, decide on a way to share and celebrate your commitment in a special way. </a:t>
            </a:r>
          </a:p>
          <a:p>
            <a:pPr marL="914400" lvl="1" indent="-457200">
              <a:lnSpc>
                <a:spcPct val="125000"/>
              </a:lnSpc>
              <a:spcBef>
                <a:spcPts val="1000"/>
              </a:spcBef>
              <a:buClr>
                <a:srgbClr val="FFFFFF"/>
              </a:buClr>
              <a:buSzPts val="3600"/>
              <a:buFont typeface="Calibri"/>
              <a:buChar char="•"/>
              <a:defRPr/>
            </a:pPr>
            <a:endParaRPr kumimoji="0" lang="en-US" sz="3600" b="0" i="0" u="none" strike="noStrike" kern="0" cap="none" spc="0" normalizeH="0" baseline="0" noProof="0" dirty="0">
              <a:ln>
                <a:noFill/>
              </a:ln>
              <a:solidFill>
                <a:schemeClr val="bg1"/>
              </a:solidFill>
              <a:effectLst/>
              <a:uLnTx/>
              <a:uFillTx/>
              <a:latin typeface="Calibri"/>
              <a:ea typeface="Calibri"/>
              <a:cs typeface="Calibri"/>
              <a:sym typeface="Calibri"/>
            </a:endParaRPr>
          </a:p>
          <a:p>
            <a:pPr marL="457200" marR="0" lvl="0" indent="0" algn="l" defTabSz="914400" rtl="0" eaLnBrk="1" fontAlgn="auto" latinLnBrk="0" hangingPunct="1">
              <a:lnSpc>
                <a:spcPct val="107916"/>
              </a:lnSpc>
              <a:spcBef>
                <a:spcPts val="0"/>
              </a:spcBef>
              <a:spcAft>
                <a:spcPts val="0"/>
              </a:spcAft>
              <a:buClr>
                <a:srgbClr val="000000"/>
              </a:buClr>
              <a:buSzPts val="1100"/>
              <a:buFont typeface="Arial"/>
              <a:buNone/>
              <a:tabLst/>
              <a:defRPr/>
            </a:pPr>
            <a:endParaRPr kumimoji="0" lang="en-US" sz="1700" b="0" i="0" u="none" strike="noStrike" kern="0" cap="none" spc="0" normalizeH="0" baseline="0" noProof="0" dirty="0">
              <a:ln>
                <a:noFill/>
              </a:ln>
              <a:effectLst/>
              <a:uLnTx/>
              <a:uFillTx/>
              <a:latin typeface="Calibri"/>
              <a:ea typeface="Calibri"/>
              <a:cs typeface="Calibri"/>
              <a:sym typeface="Calibri"/>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39"/>
          <p:cNvSpPr/>
          <p:nvPr/>
        </p:nvSpPr>
        <p:spPr>
          <a:xfrm>
            <a:off x="0" y="0"/>
            <a:ext cx="12192000" cy="6857600"/>
          </a:xfrm>
          <a:prstGeom prst="rect">
            <a:avLst/>
          </a:prstGeom>
          <a:solidFill>
            <a:schemeClr val="lt1"/>
          </a:solidFill>
          <a:ln>
            <a:noFill/>
          </a:ln>
        </p:spPr>
        <p:txBody>
          <a:bodyPr spcFirstLastPara="1" wrap="square" lIns="91433" tIns="45700" rIns="91433" bIns="45700" anchor="ctr" anchorCtr="0">
            <a:noAutofit/>
          </a:bodyPr>
          <a:lstStyle/>
          <a:p>
            <a:pPr defTabSz="1219170">
              <a:buSzPts val="1100"/>
            </a:pPr>
            <a:r>
              <a:rPr lang="en" sz="1467"/>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67"/>
          </a:p>
        </p:txBody>
      </p:sp>
      <p:sp>
        <p:nvSpPr>
          <p:cNvPr id="217" name="Google Shape;217;p39"/>
          <p:cNvSpPr/>
          <p:nvPr/>
        </p:nvSpPr>
        <p:spPr>
          <a:xfrm>
            <a:off x="0" y="1069524"/>
            <a:ext cx="12192000" cy="4719600"/>
          </a:xfrm>
          <a:prstGeom prst="rect">
            <a:avLst/>
          </a:prstGeom>
          <a:solidFill>
            <a:srgbClr val="90B1C2"/>
          </a:solidFill>
          <a:ln>
            <a:noFill/>
          </a:ln>
        </p:spPr>
        <p:txBody>
          <a:bodyPr spcFirstLastPara="1" wrap="square" lIns="91433" tIns="45700" rIns="91433" bIns="45700" anchor="ctr" anchorCtr="0">
            <a:noAutofit/>
          </a:bodyPr>
          <a:lstStyle/>
          <a:p>
            <a:pPr algn="ctr" defTabSz="1219170">
              <a:buSzPts val="1400"/>
            </a:pPr>
            <a:endParaRPr sz="1867">
              <a:solidFill>
                <a:srgbClr val="FFFFFF"/>
              </a:solidFill>
              <a:latin typeface="Calibri"/>
              <a:ea typeface="Calibri"/>
              <a:cs typeface="Calibri"/>
              <a:sym typeface="Calibri"/>
            </a:endParaRPr>
          </a:p>
        </p:txBody>
      </p:sp>
      <p:sp>
        <p:nvSpPr>
          <p:cNvPr id="218" name="Google Shape;218;p39"/>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33" tIns="45700" rIns="91433" bIns="45700" anchor="ctr" anchorCtr="0">
            <a:noAutofit/>
          </a:bodyPr>
          <a:lstStyle/>
          <a:p>
            <a:pPr algn="ctr" defTabSz="1219170">
              <a:buSzPts val="1400"/>
            </a:pPr>
            <a:endParaRPr sz="1867">
              <a:solidFill>
                <a:srgbClr val="FFFFFF"/>
              </a:solidFill>
              <a:latin typeface="Calibri"/>
              <a:ea typeface="Calibri"/>
              <a:cs typeface="Calibri"/>
              <a:sym typeface="Calibri"/>
            </a:endParaRPr>
          </a:p>
        </p:txBody>
      </p:sp>
      <p:sp>
        <p:nvSpPr>
          <p:cNvPr id="220" name="Google Shape;220;p39"/>
          <p:cNvSpPr/>
          <p:nvPr/>
        </p:nvSpPr>
        <p:spPr>
          <a:xfrm>
            <a:off x="316968" y="1254483"/>
            <a:ext cx="3847200" cy="1104000"/>
          </a:xfrm>
          <a:prstGeom prst="frame">
            <a:avLst>
              <a:gd name="adj1" fmla="val 12500"/>
            </a:avLst>
          </a:prstGeom>
          <a:noFill/>
          <a:ln>
            <a:noFill/>
          </a:ln>
        </p:spPr>
        <p:txBody>
          <a:bodyPr spcFirstLastPara="1" wrap="square" lIns="91433" tIns="45700" rIns="91433" bIns="45700" anchor="ctr" anchorCtr="0">
            <a:noAutofit/>
          </a:bodyPr>
          <a:lstStyle/>
          <a:p>
            <a:pPr algn="ctr" defTabSz="1219170">
              <a:buSzPts val="1400"/>
            </a:pPr>
            <a:endParaRPr sz="1867">
              <a:latin typeface="Calibri"/>
              <a:ea typeface="Calibri"/>
              <a:cs typeface="Calibri"/>
              <a:sym typeface="Calibri"/>
            </a:endParaRPr>
          </a:p>
        </p:txBody>
      </p:sp>
      <p:sp>
        <p:nvSpPr>
          <p:cNvPr id="9" name="Google Shape;234;p41">
            <a:extLst>
              <a:ext uri="{FF2B5EF4-FFF2-40B4-BE49-F238E27FC236}">
                <a16:creationId xmlns:a16="http://schemas.microsoft.com/office/drawing/2014/main" id="{5307EE2F-FB9C-45B6-8A6B-50D5137BEDA5}"/>
              </a:ext>
            </a:extLst>
          </p:cNvPr>
          <p:cNvSpPr txBox="1"/>
          <p:nvPr/>
        </p:nvSpPr>
        <p:spPr>
          <a:xfrm>
            <a:off x="5896846" y="2436218"/>
            <a:ext cx="5288560" cy="1985563"/>
          </a:xfrm>
          <a:prstGeom prst="rect">
            <a:avLst/>
          </a:prstGeom>
          <a:noFill/>
          <a:ln>
            <a:noFill/>
          </a:ln>
        </p:spPr>
        <p:txBody>
          <a:bodyPr spcFirstLastPara="1" wrap="square" lIns="91433" tIns="45700" rIns="91433" bIns="45700" anchor="ctr" anchorCtr="0">
            <a:noAutofit/>
          </a:bodyPr>
          <a:lstStyle/>
          <a:p>
            <a:pPr algn="ctr" defTabSz="1219170">
              <a:lnSpc>
                <a:spcPct val="90000"/>
              </a:lnSpc>
              <a:buSzPts val="3100"/>
            </a:pPr>
            <a:r>
              <a:rPr lang="en-US" sz="4800">
                <a:latin typeface="Proxima Nova" panose="020B0604020202020204" charset="0"/>
                <a:ea typeface="Times New Roman"/>
                <a:cs typeface="Calibri" panose="020F0502020204030204" pitchFamily="34" charset="0"/>
                <a:sym typeface="Times New Roman"/>
              </a:rPr>
              <a:t>Next time</a:t>
            </a:r>
            <a:endParaRPr lang="en-US" sz="4800" dirty="0">
              <a:latin typeface="Proxima Nova" panose="020B0604020202020204" charset="0"/>
              <a:ea typeface="Times New Roman"/>
              <a:cs typeface="Calibri" panose="020F0502020204030204" pitchFamily="34" charset="0"/>
              <a:sym typeface="Times New Roman"/>
            </a:endParaRPr>
          </a:p>
        </p:txBody>
      </p:sp>
      <p:pic>
        <p:nvPicPr>
          <p:cNvPr id="10" name="Picture 9">
            <a:extLst>
              <a:ext uri="{FF2B5EF4-FFF2-40B4-BE49-F238E27FC236}">
                <a16:creationId xmlns:a16="http://schemas.microsoft.com/office/drawing/2014/main" id="{B4E0DDE3-E426-45B2-94D7-70825724764C}"/>
              </a:ext>
            </a:extLst>
          </p:cNvPr>
          <p:cNvPicPr>
            <a:picLocks noChangeAspect="1"/>
          </p:cNvPicPr>
          <p:nvPr/>
        </p:nvPicPr>
        <p:blipFill>
          <a:blip r:embed="rId3"/>
          <a:stretch>
            <a:fillRect/>
          </a:stretch>
        </p:blipFill>
        <p:spPr>
          <a:xfrm>
            <a:off x="733739" y="1424060"/>
            <a:ext cx="4251555" cy="3978519"/>
          </a:xfrm>
          <a:prstGeom prst="rect">
            <a:avLst/>
          </a:prstGeom>
        </p:spPr>
      </p:pic>
      <p:sp>
        <p:nvSpPr>
          <p:cNvPr id="11" name="Google Shape;578;geb73568fda_6_33">
            <a:extLst>
              <a:ext uri="{FF2B5EF4-FFF2-40B4-BE49-F238E27FC236}">
                <a16:creationId xmlns:a16="http://schemas.microsoft.com/office/drawing/2014/main" id="{D5E37035-04FC-4C2E-A08C-ED4BED7A91CD}"/>
              </a:ext>
            </a:extLst>
          </p:cNvPr>
          <p:cNvSpPr/>
          <p:nvPr/>
        </p:nvSpPr>
        <p:spPr>
          <a:xfrm flipH="1">
            <a:off x="7645926" y="3846286"/>
            <a:ext cx="1790400" cy="53700"/>
          </a:xfrm>
          <a:prstGeom prst="rect">
            <a:avLst/>
          </a:prstGeom>
          <a:solidFill>
            <a:srgbClr val="D09D5C"/>
          </a:solid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530847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6"/>
        <p:cNvGrpSpPr/>
        <p:nvPr/>
      </p:nvGrpSpPr>
      <p:grpSpPr>
        <a:xfrm>
          <a:off x="0" y="0"/>
          <a:ext cx="0" cy="0"/>
          <a:chOff x="0" y="0"/>
          <a:chExt cx="0" cy="0"/>
        </a:xfrm>
      </p:grpSpPr>
      <p:sp>
        <p:nvSpPr>
          <p:cNvPr id="347" name="Google Shape;347;geb73568fda_0_157"/>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48" name="Google Shape;348;geb73568fda_0_157"/>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 name="Google Shape;349;geb73568fda_0_157"/>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50" name="Google Shape;350;geb73568fda_0_157"/>
          <p:cNvSpPr txBox="1">
            <a:spLocks noGrp="1"/>
          </p:cNvSpPr>
          <p:nvPr>
            <p:ph type="title"/>
          </p:nvPr>
        </p:nvSpPr>
        <p:spPr>
          <a:xfrm>
            <a:off x="388660" y="2155895"/>
            <a:ext cx="11414658"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6000" dirty="0">
                <a:latin typeface="Proxima Nova"/>
                <a:ea typeface="Proxima Nova"/>
                <a:cs typeface="Proxima Nova"/>
                <a:sym typeface="Proxima Nova"/>
              </a:rPr>
              <a:t>Developing an Equal Partnership</a:t>
            </a:r>
            <a:endParaRPr sz="6000" dirty="0">
              <a:latin typeface="Proxima Nova"/>
              <a:ea typeface="Proxima Nova"/>
              <a:cs typeface="Proxima Nova"/>
              <a:sym typeface="Proxima Nova"/>
            </a:endParaRPr>
          </a:p>
        </p:txBody>
      </p:sp>
      <p:sp>
        <p:nvSpPr>
          <p:cNvPr id="351" name="Google Shape;351;geb73568fda_0_157"/>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5"/>
        <p:cNvGrpSpPr/>
        <p:nvPr/>
      </p:nvGrpSpPr>
      <p:grpSpPr>
        <a:xfrm>
          <a:off x="0" y="0"/>
          <a:ext cx="0" cy="0"/>
          <a:chOff x="0" y="0"/>
          <a:chExt cx="0" cy="0"/>
        </a:xfrm>
      </p:grpSpPr>
      <p:sp>
        <p:nvSpPr>
          <p:cNvPr id="356" name="Google Shape;356;geb73568fda_0_323"/>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357" name="Google Shape;357;geb73568fda_0_323"/>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8" name="Google Shape;358;geb73568fda_0_323"/>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9" name="Google Shape;359;geb73568fda_0_323"/>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60" name="Google Shape;360;geb73568fda_0_323"/>
          <p:cNvSpPr txBox="1">
            <a:spLocks noGrp="1"/>
          </p:cNvSpPr>
          <p:nvPr>
            <p:ph type="title" idx="4294967295"/>
          </p:nvPr>
        </p:nvSpPr>
        <p:spPr>
          <a:xfrm>
            <a:off x="2608650" y="1622852"/>
            <a:ext cx="6974700" cy="3157206"/>
          </a:xfrm>
          <a:prstGeom prst="rect">
            <a:avLst/>
          </a:prstGeom>
          <a:noFill/>
          <a:ln>
            <a:noFill/>
          </a:ln>
        </p:spPr>
        <p:txBody>
          <a:bodyPr spcFirstLastPara="1" wrap="square" lIns="91425" tIns="45700" rIns="91425" bIns="45700" anchor="b" anchorCtr="0">
            <a:noAutofit/>
          </a:bodyPr>
          <a:lstStyle/>
          <a:p>
            <a:pPr marL="0" lvl="0" indent="0" algn="ctr" rtl="0">
              <a:lnSpc>
                <a:spcPct val="107916"/>
              </a:lnSpc>
              <a:spcBef>
                <a:spcPts val="0"/>
              </a:spcBef>
              <a:spcAft>
                <a:spcPts val="0"/>
              </a:spcAft>
              <a:buClr>
                <a:schemeClr val="dk1"/>
              </a:buClr>
              <a:buSzPts val="1100"/>
              <a:buFont typeface="Arial"/>
              <a:buNone/>
            </a:pPr>
            <a:r>
              <a:rPr lang="en-US" sz="3000" dirty="0"/>
              <a:t>“In the marriage companionship there is neither inferiority nor superiority. The woman does not walk ahead of the man; neither does the man walk ahead of the woman. They walk side by side as a son and daughter of God on an eternal journey.”</a:t>
            </a:r>
            <a:endParaRPr sz="3000" dirty="0"/>
          </a:p>
        </p:txBody>
      </p:sp>
      <p:sp>
        <p:nvSpPr>
          <p:cNvPr id="2" name="TextBox 1">
            <a:extLst>
              <a:ext uri="{FF2B5EF4-FFF2-40B4-BE49-F238E27FC236}">
                <a16:creationId xmlns:a16="http://schemas.microsoft.com/office/drawing/2014/main" id="{4C6E60F3-7EE1-40B0-8358-88E998A9EFC6}"/>
              </a:ext>
            </a:extLst>
          </p:cNvPr>
          <p:cNvSpPr txBox="1"/>
          <p:nvPr/>
        </p:nvSpPr>
        <p:spPr>
          <a:xfrm>
            <a:off x="3825660" y="4316500"/>
            <a:ext cx="4755300"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President Gordon B. Hinckley</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6"/>
        <p:cNvGrpSpPr/>
        <p:nvPr/>
      </p:nvGrpSpPr>
      <p:grpSpPr>
        <a:xfrm>
          <a:off x="0" y="0"/>
          <a:ext cx="0" cy="0"/>
          <a:chOff x="0" y="0"/>
          <a:chExt cx="0" cy="0"/>
        </a:xfrm>
      </p:grpSpPr>
      <p:sp>
        <p:nvSpPr>
          <p:cNvPr id="487" name="Google Shape;487;geb73568fda_5_913"/>
          <p:cNvSpPr txBox="1"/>
          <p:nvPr/>
        </p:nvSpPr>
        <p:spPr>
          <a:xfrm>
            <a:off x="410284" y="2784900"/>
            <a:ext cx="5280660" cy="12882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4800" i="1" dirty="0">
                <a:solidFill>
                  <a:schemeClr val="dk1"/>
                </a:solidFill>
                <a:latin typeface="Proxima Nova"/>
                <a:ea typeface="Proxima Nova"/>
                <a:cs typeface="Proxima Nova"/>
                <a:sym typeface="Proxima Nova"/>
              </a:rPr>
              <a:t>Benefits</a:t>
            </a:r>
            <a:r>
              <a:rPr lang="en-US" sz="4800" dirty="0">
                <a:solidFill>
                  <a:schemeClr val="dk1"/>
                </a:solidFill>
                <a:latin typeface="Proxima Nova"/>
                <a:ea typeface="Proxima Nova"/>
                <a:cs typeface="Proxima Nova"/>
                <a:sym typeface="Proxima Nova"/>
              </a:rPr>
              <a:t> </a:t>
            </a:r>
            <a:r>
              <a:rPr lang="en-US" sz="4800" i="1" dirty="0">
                <a:solidFill>
                  <a:schemeClr val="dk1"/>
                </a:solidFill>
                <a:latin typeface="Proxima Nova"/>
                <a:ea typeface="Proxima Nova"/>
                <a:cs typeface="Proxima Nova"/>
                <a:sym typeface="Proxima Nova"/>
              </a:rPr>
              <a:t>of</a:t>
            </a:r>
            <a:r>
              <a:rPr lang="en-US" sz="4800" dirty="0">
                <a:solidFill>
                  <a:schemeClr val="dk1"/>
                </a:solidFill>
                <a:latin typeface="Proxima Nova"/>
                <a:ea typeface="Proxima Nova"/>
                <a:cs typeface="Proxima Nova"/>
                <a:sym typeface="Proxima Nova"/>
              </a:rPr>
              <a:t> </a:t>
            </a:r>
          </a:p>
          <a:p>
            <a:pPr marL="0" marR="0" lvl="0" indent="0" algn="ctr" rtl="0">
              <a:lnSpc>
                <a:spcPct val="90000"/>
              </a:lnSpc>
              <a:spcBef>
                <a:spcPts val="0"/>
              </a:spcBef>
              <a:spcAft>
                <a:spcPts val="0"/>
              </a:spcAft>
              <a:buClr>
                <a:srgbClr val="000000"/>
              </a:buClr>
              <a:buSzPts val="4100"/>
              <a:buFont typeface="Arial"/>
              <a:buNone/>
            </a:pPr>
            <a:r>
              <a:rPr lang="en-US" sz="4800" dirty="0">
                <a:solidFill>
                  <a:schemeClr val="dk1"/>
                </a:solidFill>
                <a:latin typeface="Proxima Nova"/>
                <a:ea typeface="Proxima Nova"/>
                <a:cs typeface="Proxima Nova"/>
                <a:sym typeface="Proxima Nova"/>
              </a:rPr>
              <a:t>Equal Partnership</a:t>
            </a:r>
            <a:endParaRPr sz="4800" i="0" u="none" strike="noStrike" cap="none" dirty="0">
              <a:solidFill>
                <a:srgbClr val="000000"/>
              </a:solidFill>
              <a:latin typeface="Proxima Nova"/>
              <a:ea typeface="Proxima Nova"/>
              <a:cs typeface="Proxima Nova"/>
              <a:sym typeface="Proxima Nova"/>
            </a:endParaRPr>
          </a:p>
        </p:txBody>
      </p:sp>
      <p:cxnSp>
        <p:nvCxnSpPr>
          <p:cNvPr id="488" name="Google Shape;488;geb73568fda_5_913"/>
          <p:cNvCxnSpPr>
            <a:cxnSpLocks/>
          </p:cNvCxnSpPr>
          <p:nvPr/>
        </p:nvCxnSpPr>
        <p:spPr>
          <a:xfrm flipV="1">
            <a:off x="5981700" y="2202496"/>
            <a:ext cx="0" cy="2807299"/>
          </a:xfrm>
          <a:prstGeom prst="straightConnector1">
            <a:avLst/>
          </a:prstGeom>
          <a:noFill/>
          <a:ln w="19050" cap="flat" cmpd="sng">
            <a:solidFill>
              <a:srgbClr val="DE9C11"/>
            </a:solidFill>
            <a:prstDash val="solid"/>
            <a:miter lim="800000"/>
            <a:headEnd type="none" w="sm" len="sm"/>
            <a:tailEnd type="none" w="sm" len="sm"/>
          </a:ln>
        </p:spPr>
      </p:cxnSp>
      <p:sp>
        <p:nvSpPr>
          <p:cNvPr id="489" name="Google Shape;489;geb73568fda_5_913"/>
          <p:cNvSpPr txBox="1"/>
          <p:nvPr/>
        </p:nvSpPr>
        <p:spPr>
          <a:xfrm>
            <a:off x="6096000" y="1134398"/>
            <a:ext cx="5685716" cy="4943493"/>
          </a:xfrm>
          <a:prstGeom prst="rect">
            <a:avLst/>
          </a:prstGeom>
          <a:noFill/>
          <a:ln>
            <a:noFill/>
          </a:ln>
        </p:spPr>
        <p:txBody>
          <a:bodyPr spcFirstLastPara="1" wrap="square" lIns="91425" tIns="91425" rIns="91425" bIns="91425" anchor="t" anchorCtr="0">
            <a:noAutofit/>
          </a:bodyPr>
          <a:lstStyle/>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Happier relationships</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Greater marital</a:t>
            </a:r>
            <a:r>
              <a:rPr lang="en-US" sz="3000" dirty="0">
                <a:solidFill>
                  <a:schemeClr val="dk1"/>
                </a:solidFill>
                <a:latin typeface="Calibri"/>
                <a:ea typeface="Calibri"/>
                <a:cs typeface="Calibri"/>
                <a:sym typeface="Calibri"/>
              </a:rPr>
              <a:t> satisfaction</a:t>
            </a:r>
          </a:p>
          <a:p>
            <a:pPr marL="1041400" lvl="1" indent="-571500">
              <a:lnSpc>
                <a:spcPct val="107916"/>
              </a:lnSpc>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More sexual satisfaction</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Better</a:t>
            </a:r>
            <a:r>
              <a:rPr lang="en-US" sz="3000" dirty="0">
                <a:solidFill>
                  <a:schemeClr val="dk1"/>
                </a:solidFill>
                <a:latin typeface="Calibri"/>
                <a:ea typeface="Calibri"/>
                <a:cs typeface="Calibri"/>
                <a:sym typeface="Calibri"/>
              </a:rPr>
              <a:t> individual well-being</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Les</a:t>
            </a:r>
            <a:r>
              <a:rPr lang="en-US" sz="3000" dirty="0">
                <a:solidFill>
                  <a:schemeClr val="dk1"/>
                </a:solidFill>
                <a:latin typeface="Calibri"/>
                <a:ea typeface="Calibri"/>
                <a:cs typeface="Calibri"/>
                <a:sym typeface="Calibri"/>
              </a:rPr>
              <a:t>s depression </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More effective co-parenting</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dirty="0">
                <a:solidFill>
                  <a:schemeClr val="dk1"/>
                </a:solidFill>
                <a:latin typeface="Calibri"/>
                <a:ea typeface="Calibri"/>
                <a:cs typeface="Calibri"/>
                <a:sym typeface="Calibri"/>
              </a:rPr>
              <a:t>Better functioning children</a:t>
            </a: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000" b="0" i="0" u="none" strike="noStrike" cap="none" dirty="0">
                <a:solidFill>
                  <a:schemeClr val="dk1"/>
                </a:solidFill>
                <a:latin typeface="Calibri"/>
                <a:ea typeface="Calibri"/>
                <a:cs typeface="Calibri"/>
                <a:sym typeface="Calibri"/>
              </a:rPr>
              <a:t>Less verbal aggression and physical violence</a:t>
            </a:r>
          </a:p>
        </p:txBody>
      </p:sp>
    </p:spTree>
    <p:extLst>
      <p:ext uri="{BB962C8B-B14F-4D97-AF65-F5344CB8AC3E}">
        <p14:creationId xmlns:p14="http://schemas.microsoft.com/office/powerpoint/2010/main" val="341107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1"/>
        <p:cNvGrpSpPr/>
        <p:nvPr/>
      </p:nvGrpSpPr>
      <p:grpSpPr>
        <a:xfrm>
          <a:off x="0" y="0"/>
          <a:ext cx="0" cy="0"/>
          <a:chOff x="0" y="0"/>
          <a:chExt cx="0" cy="0"/>
        </a:xfrm>
      </p:grpSpPr>
      <p:sp>
        <p:nvSpPr>
          <p:cNvPr id="372" name="Google Shape;372;geb73568fda_0_475"/>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3" name="Google Shape;373;geb73568fda_0_475"/>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geb73568fda_0_475"/>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geb73568fda_0_475"/>
          <p:cNvSpPr txBox="1">
            <a:spLocks noGrp="1"/>
          </p:cNvSpPr>
          <p:nvPr>
            <p:ph type="title"/>
          </p:nvPr>
        </p:nvSpPr>
        <p:spPr>
          <a:xfrm>
            <a:off x="720220" y="2087315"/>
            <a:ext cx="112317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Cultural &amp; Doctrinal Misunderstandings</a:t>
            </a:r>
            <a:endParaRPr sz="5400" dirty="0">
              <a:latin typeface="Proxima Nova"/>
              <a:ea typeface="Proxima Nova"/>
              <a:cs typeface="Proxima Nova"/>
              <a:sym typeface="Proxima Nova"/>
            </a:endParaRPr>
          </a:p>
        </p:txBody>
      </p:sp>
      <p:sp>
        <p:nvSpPr>
          <p:cNvPr id="376" name="Google Shape;376;geb73568fda_0_475"/>
          <p:cNvSpPr/>
          <p:nvPr/>
        </p:nvSpPr>
        <p:spPr>
          <a:xfrm flipH="1">
            <a:off x="5200800" y="402011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8"/>
        <p:cNvGrpSpPr/>
        <p:nvPr/>
      </p:nvGrpSpPr>
      <p:grpSpPr>
        <a:xfrm>
          <a:off x="0" y="0"/>
          <a:ext cx="0" cy="0"/>
          <a:chOff x="0" y="0"/>
          <a:chExt cx="0" cy="0"/>
        </a:xfrm>
      </p:grpSpPr>
      <p:sp>
        <p:nvSpPr>
          <p:cNvPr id="389" name="Google Shape;389;geb73568fda_5_82"/>
          <p:cNvSpPr txBox="1"/>
          <p:nvPr/>
        </p:nvSpPr>
        <p:spPr>
          <a:xfrm>
            <a:off x="5047732" y="1025454"/>
            <a:ext cx="6214200" cy="1389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5000" dirty="0">
                <a:solidFill>
                  <a:schemeClr val="dk1"/>
                </a:solidFill>
                <a:latin typeface="Proxima Nova"/>
                <a:ea typeface="Proxima Nova"/>
                <a:cs typeface="Proxima Nova"/>
                <a:sym typeface="Proxima Nova"/>
              </a:rPr>
              <a:t>Core Teachings</a:t>
            </a:r>
            <a:endParaRPr sz="5000" i="0" u="none" strike="noStrike" cap="none" dirty="0">
              <a:solidFill>
                <a:srgbClr val="000000"/>
              </a:solidFill>
              <a:latin typeface="Proxima Nova"/>
              <a:ea typeface="Proxima Nova"/>
              <a:cs typeface="Proxima Nova"/>
              <a:sym typeface="Proxima Nova"/>
            </a:endParaRPr>
          </a:p>
        </p:txBody>
      </p:sp>
      <p:cxnSp>
        <p:nvCxnSpPr>
          <p:cNvPr id="390" name="Google Shape;390;geb73568fda_5_82"/>
          <p:cNvCxnSpPr/>
          <p:nvPr/>
        </p:nvCxnSpPr>
        <p:spPr>
          <a:xfrm rot="10800000" flipH="1">
            <a:off x="5138932" y="2420729"/>
            <a:ext cx="6031800" cy="1500"/>
          </a:xfrm>
          <a:prstGeom prst="straightConnector1">
            <a:avLst/>
          </a:prstGeom>
          <a:noFill/>
          <a:ln w="19050" cap="flat" cmpd="sng">
            <a:solidFill>
              <a:srgbClr val="DE9C11"/>
            </a:solidFill>
            <a:prstDash val="solid"/>
            <a:miter lim="800000"/>
            <a:headEnd type="none" w="sm" len="sm"/>
            <a:tailEnd type="none" w="sm" len="sm"/>
          </a:ln>
        </p:spPr>
      </p:cxnSp>
      <p:sp>
        <p:nvSpPr>
          <p:cNvPr id="391" name="Google Shape;391;geb73568fda_5_82"/>
          <p:cNvSpPr txBox="1"/>
          <p:nvPr/>
        </p:nvSpPr>
        <p:spPr>
          <a:xfrm>
            <a:off x="5047732" y="2837347"/>
            <a:ext cx="6797692" cy="3211200"/>
          </a:xfrm>
          <a:prstGeom prst="rect">
            <a:avLst/>
          </a:prstGeom>
          <a:noFill/>
          <a:ln>
            <a:noFill/>
          </a:ln>
        </p:spPr>
        <p:txBody>
          <a:bodyPr spcFirstLastPara="1" wrap="square" lIns="91425" tIns="91425" rIns="91425" bIns="91425" anchor="t" anchorCtr="0">
            <a:noAutofit/>
          </a:bodyPr>
          <a:lstStyle/>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100" dirty="0">
                <a:solidFill>
                  <a:schemeClr val="dk1"/>
                </a:solidFill>
                <a:latin typeface="Calibri"/>
                <a:ea typeface="Calibri"/>
                <a:cs typeface="Calibri"/>
                <a:sym typeface="Calibri"/>
              </a:rPr>
              <a:t>We have a Mother in Heaven</a:t>
            </a:r>
            <a:endParaRPr sz="3100" dirty="0">
              <a:solidFill>
                <a:schemeClr val="dk1"/>
              </a:solidFill>
              <a:latin typeface="Calibri"/>
              <a:ea typeface="Calibri"/>
              <a:cs typeface="Calibri"/>
              <a:sym typeface="Calibri"/>
            </a:endParaRP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100" dirty="0">
                <a:solidFill>
                  <a:schemeClr val="dk1"/>
                </a:solidFill>
                <a:latin typeface="Calibri"/>
                <a:ea typeface="Calibri"/>
                <a:cs typeface="Calibri"/>
                <a:sym typeface="Calibri"/>
              </a:rPr>
              <a:t>We celebrate Eve and her choice</a:t>
            </a:r>
            <a:endParaRPr sz="3100" dirty="0">
              <a:solidFill>
                <a:schemeClr val="dk1"/>
              </a:solidFill>
              <a:latin typeface="Calibri"/>
              <a:ea typeface="Calibri"/>
              <a:cs typeface="Calibri"/>
              <a:sym typeface="Calibri"/>
            </a:endParaRPr>
          </a:p>
          <a:p>
            <a:pPr marL="1041400" lvl="1" indent="-571500" algn="l" rtl="0">
              <a:lnSpc>
                <a:spcPct val="107916"/>
              </a:lnSpc>
              <a:spcBef>
                <a:spcPts val="0"/>
              </a:spcBef>
              <a:spcAft>
                <a:spcPts val="0"/>
              </a:spcAft>
              <a:buClr>
                <a:schemeClr val="dk1"/>
              </a:buClr>
              <a:buSzPts val="3600"/>
              <a:buFont typeface="Arial" panose="020B0604020202020204" pitchFamily="34" charset="0"/>
              <a:buChar char="•"/>
            </a:pPr>
            <a:r>
              <a:rPr lang="en-US" sz="3100" dirty="0">
                <a:solidFill>
                  <a:schemeClr val="dk1"/>
                </a:solidFill>
                <a:latin typeface="Calibri"/>
                <a:ea typeface="Calibri"/>
                <a:cs typeface="Calibri"/>
                <a:sym typeface="Calibri"/>
              </a:rPr>
              <a:t>The government of heaven is family governance</a:t>
            </a:r>
            <a:endParaRPr sz="31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500"/>
              <a:buFont typeface="Arial"/>
              <a:buNone/>
            </a:pPr>
            <a:endParaRPr sz="3100" b="0" i="0" u="none" strike="noStrike" cap="none" dirty="0">
              <a:solidFill>
                <a:srgbClr val="000000"/>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3868490A-AC3B-4B5A-8B3F-C145DC2DD898}"/>
              </a:ext>
            </a:extLst>
          </p:cNvPr>
          <p:cNvPicPr>
            <a:picLocks noChangeAspect="1"/>
          </p:cNvPicPr>
          <p:nvPr/>
        </p:nvPicPr>
        <p:blipFill>
          <a:blip r:embed="rId3"/>
          <a:stretch>
            <a:fillRect/>
          </a:stretch>
        </p:blipFill>
        <p:spPr>
          <a:xfrm>
            <a:off x="560828" y="0"/>
            <a:ext cx="4578104"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
        <p:cNvGrpSpPr/>
        <p:nvPr/>
      </p:nvGrpSpPr>
      <p:grpSpPr>
        <a:xfrm>
          <a:off x="0" y="0"/>
          <a:ext cx="0" cy="0"/>
          <a:chOff x="0" y="0"/>
          <a:chExt cx="0" cy="0"/>
        </a:xfrm>
      </p:grpSpPr>
      <p:sp>
        <p:nvSpPr>
          <p:cNvPr id="397" name="Google Shape;397;geb73568fda_5_165"/>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98" name="Google Shape;398;geb73568fda_5_165"/>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99" name="Google Shape;399;geb73568fda_5_165"/>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73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0" name="Google Shape;400;geb73568fda_5_165"/>
          <p:cNvSpPr txBox="1">
            <a:spLocks noGrp="1"/>
          </p:cNvSpPr>
          <p:nvPr>
            <p:ph type="title"/>
          </p:nvPr>
        </p:nvSpPr>
        <p:spPr>
          <a:xfrm>
            <a:off x="1523850" y="2110175"/>
            <a:ext cx="914430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5400" dirty="0">
                <a:latin typeface="Proxima Nova"/>
                <a:ea typeface="Proxima Nova"/>
                <a:cs typeface="Proxima Nova"/>
                <a:sym typeface="Proxima Nova"/>
              </a:rPr>
              <a:t>Decision Making</a:t>
            </a:r>
            <a:endParaRPr sz="5400" dirty="0">
              <a:latin typeface="Proxima Nova"/>
              <a:ea typeface="Proxima Nova"/>
              <a:cs typeface="Proxima Nova"/>
              <a:sym typeface="Proxima Nova"/>
            </a:endParaRPr>
          </a:p>
        </p:txBody>
      </p:sp>
      <p:sp>
        <p:nvSpPr>
          <p:cNvPr id="401" name="Google Shape;401;geb73568fda_5_165"/>
          <p:cNvSpPr/>
          <p:nvPr/>
        </p:nvSpPr>
        <p:spPr>
          <a:xfrm flipH="1">
            <a:off x="5200800" y="376865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5"/>
        <p:cNvGrpSpPr/>
        <p:nvPr/>
      </p:nvGrpSpPr>
      <p:grpSpPr>
        <a:xfrm>
          <a:off x="0" y="0"/>
          <a:ext cx="0" cy="0"/>
          <a:chOff x="0" y="0"/>
          <a:chExt cx="0" cy="0"/>
        </a:xfrm>
      </p:grpSpPr>
      <p:sp>
        <p:nvSpPr>
          <p:cNvPr id="406" name="Google Shape;406;geb73568fda_5_173"/>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500" b="0" i="0" u="none" strike="noStrike" cap="none">
                <a:solidFill>
                  <a:srgbClr val="000000"/>
                </a:solidFill>
                <a:latin typeface="Arial"/>
                <a:ea typeface="Arial"/>
                <a:cs typeface="Arial"/>
                <a:sym typeface="Arial"/>
              </a:rPr>
              <a:t> </a:t>
            </a:r>
            <a:endParaRPr sz="1500"/>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sp>
        <p:nvSpPr>
          <p:cNvPr id="407" name="Google Shape;407;geb73568fda_5_173"/>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86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08" name="Google Shape;408;geb73568fda_5_173"/>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09" name="Google Shape;409;geb73568fda_5_173"/>
          <p:cNvSpPr/>
          <p:nvPr/>
        </p:nvSpPr>
        <p:spPr>
          <a:xfrm>
            <a:off x="3718560" y="56232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410" name="Google Shape;410;geb73568fda_5_173"/>
          <p:cNvSpPr txBox="1">
            <a:spLocks noGrp="1"/>
          </p:cNvSpPr>
          <p:nvPr>
            <p:ph type="title" idx="4294967295"/>
          </p:nvPr>
        </p:nvSpPr>
        <p:spPr>
          <a:xfrm>
            <a:off x="1639350" y="1823079"/>
            <a:ext cx="8913300" cy="2899942"/>
          </a:xfrm>
          <a:prstGeom prst="rect">
            <a:avLst/>
          </a:prstGeom>
          <a:noFill/>
          <a:ln>
            <a:noFill/>
          </a:ln>
        </p:spPr>
        <p:txBody>
          <a:bodyPr spcFirstLastPara="1" wrap="square" lIns="91425" tIns="45700" rIns="91425" bIns="45700" anchor="b" anchorCtr="0">
            <a:noAutofit/>
          </a:bodyPr>
          <a:lstStyle/>
          <a:p>
            <a:pPr marL="0" lvl="0" indent="0" algn="ctr" rtl="0">
              <a:lnSpc>
                <a:spcPct val="107916"/>
              </a:lnSpc>
              <a:spcBef>
                <a:spcPts val="0"/>
              </a:spcBef>
              <a:spcAft>
                <a:spcPts val="0"/>
              </a:spcAft>
              <a:buClr>
                <a:schemeClr val="dk1"/>
              </a:buClr>
              <a:buSzPts val="1100"/>
              <a:buFont typeface="Arial"/>
              <a:buNone/>
            </a:pPr>
            <a:r>
              <a:rPr lang="en-US" sz="3000" dirty="0"/>
              <a:t>“When a man and woman are sealed in the temple…together they obtain and receive priesthood blessings and power to direct the affairs of their family…They have equal power to receive revelation for their family. When they work together in love and righteousness, their decisions are heaven blessed.”</a:t>
            </a:r>
            <a:endParaRPr sz="3000" dirty="0"/>
          </a:p>
        </p:txBody>
      </p:sp>
      <p:sp>
        <p:nvSpPr>
          <p:cNvPr id="7" name="TextBox 6">
            <a:extLst>
              <a:ext uri="{FF2B5EF4-FFF2-40B4-BE49-F238E27FC236}">
                <a16:creationId xmlns:a16="http://schemas.microsoft.com/office/drawing/2014/main" id="{635C48A0-E08E-4F6B-8BE4-7962027C9D35}"/>
              </a:ext>
            </a:extLst>
          </p:cNvPr>
          <p:cNvSpPr txBox="1"/>
          <p:nvPr/>
        </p:nvSpPr>
        <p:spPr>
          <a:xfrm>
            <a:off x="4520839" y="4355718"/>
            <a:ext cx="3953021" cy="954107"/>
          </a:xfrm>
          <a:prstGeom prst="rect">
            <a:avLst/>
          </a:prstGeom>
          <a:noFill/>
        </p:spPr>
        <p:txBody>
          <a:bodyPr wrap="square" rtlCol="0">
            <a:spAutoFit/>
          </a:bodyPr>
          <a:lstStyle/>
          <a:p>
            <a:br>
              <a:rPr lang="en-US" sz="2800" dirty="0">
                <a:latin typeface="Calibri" panose="020F0502020204030204" pitchFamily="34" charset="0"/>
                <a:cs typeface="Calibri" panose="020F0502020204030204" pitchFamily="34" charset="0"/>
              </a:rPr>
            </a:br>
            <a:r>
              <a:rPr lang="en-US" sz="2800" dirty="0">
                <a:latin typeface="Calibri" panose="020F0502020204030204" pitchFamily="34" charset="0"/>
                <a:cs typeface="Calibri" panose="020F0502020204030204" pitchFamily="34" charset="0"/>
              </a:rPr>
              <a:t>- </a:t>
            </a:r>
            <a:r>
              <a:rPr lang="en-US" sz="2800" i="1" dirty="0">
                <a:latin typeface="Calibri" panose="020F0502020204030204" pitchFamily="34" charset="0"/>
                <a:cs typeface="Calibri" panose="020F0502020204030204" pitchFamily="34" charset="0"/>
              </a:rPr>
              <a:t>Elder Quentin L. Cook</a:t>
            </a:r>
            <a:endParaRPr lang="en-US" sz="2800" dirty="0">
              <a:latin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1614</TotalTime>
  <Words>2524</Words>
  <Application>Microsoft Macintosh PowerPoint</Application>
  <PresentationFormat>Widescreen</PresentationFormat>
  <Paragraphs>254</Paragraphs>
  <Slides>28</Slides>
  <Notes>28</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28</vt:i4>
      </vt:variant>
    </vt:vector>
  </HeadingPairs>
  <TitlesOfParts>
    <vt:vector size="37" baseType="lpstr">
      <vt:lpstr>Proxima Nova</vt:lpstr>
      <vt:lpstr>Arial</vt:lpstr>
      <vt:lpstr>Times New Roman</vt:lpstr>
      <vt:lpstr>Calibri</vt:lpstr>
      <vt:lpstr>Office Theme</vt:lpstr>
      <vt:lpstr>Office Theme</vt:lpstr>
      <vt:lpstr>Office Theme</vt:lpstr>
      <vt:lpstr>Office Theme</vt:lpstr>
      <vt:lpstr>1_Office Theme</vt:lpstr>
      <vt:lpstr>PowerPoint Presentation</vt:lpstr>
      <vt:lpstr>PowerPoint Presentation</vt:lpstr>
      <vt:lpstr>Developing an Equal Partnership</vt:lpstr>
      <vt:lpstr>“In the marriage companionship there is neither inferiority nor superiority. The woman does not walk ahead of the man; neither does the man walk ahead of the woman. They walk side by side as a son and daughter of God on an eternal journey.”</vt:lpstr>
      <vt:lpstr>PowerPoint Presentation</vt:lpstr>
      <vt:lpstr>Cultural &amp; Doctrinal Misunderstandings</vt:lpstr>
      <vt:lpstr>PowerPoint Presentation</vt:lpstr>
      <vt:lpstr>Decision Making</vt:lpstr>
      <vt:lpstr>“When a man and woman are sealed in the temple…together they obtain and receive priesthood blessings and power to direct the affairs of their family…They have equal power to receive revelation for their family. When they work together in love and righteousness, their decisions are heaven blessed.”</vt:lpstr>
      <vt:lpstr>“In the Church there is a distinct line of authority. We serve where called by those who preside over us. In the home it is a partnership with husband and wife equally yoked together, sharing in decisions, always working together.”</vt:lpstr>
      <vt:lpstr>PowerPoint Presentation</vt:lpstr>
      <vt:lpstr>PowerPoint Presentation</vt:lpstr>
      <vt:lpstr>Committing Completely</vt:lpstr>
      <vt:lpstr>PowerPoint Presentation</vt:lpstr>
      <vt:lpstr>Couple Discussion  </vt:lpstr>
      <vt:lpstr>PowerPoint Presentation</vt:lpstr>
      <vt:lpstr>Divorce Research</vt:lpstr>
      <vt:lpstr>PowerPoint Presentation</vt:lpstr>
      <vt:lpstr>PowerPoint Presentation</vt:lpstr>
      <vt:lpstr>Church Teachings on Divorce</vt:lpstr>
      <vt:lpstr>PowerPoint Presentation</vt:lpstr>
      <vt:lpstr>PowerPoint Presentation</vt:lpstr>
      <vt:lpstr>PowerPoint Presentation</vt:lpstr>
      <vt:lpstr>PowerPoint Presentation</vt:lpstr>
      <vt:lpstr>Conclusion</vt:lpstr>
      <vt:lpstr>PowerPoint Presentation</vt:lpstr>
      <vt:lpstr>Homework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23</cp:revision>
  <dcterms:modified xsi:type="dcterms:W3CDTF">2023-08-18T21:36:34Z</dcterms:modified>
</cp:coreProperties>
</file>