
<file path=[Content_Types].xml><?xml version="1.0" encoding="utf-8"?>
<Types xmlns="http://schemas.openxmlformats.org/package/2006/content-types">
  <Default Extension="fntdata" ContentType="application/x-fontdata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3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4.xml" ContentType="application/vnd.openxmlformats-officedocument.theme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  <p:sldMasterId id="2147483659" r:id="rId2"/>
    <p:sldMasterId id="2147483663" r:id="rId3"/>
    <p:sldMasterId id="2147483675" r:id="rId4"/>
    <p:sldMasterId id="2147483687" r:id="rId5"/>
  </p:sldMasterIdLst>
  <p:notesMasterIdLst>
    <p:notesMasterId r:id="rId36"/>
  </p:notesMasterIdLst>
  <p:sldIdLst>
    <p:sldId id="256" r:id="rId6"/>
    <p:sldId id="258" r:id="rId7"/>
    <p:sldId id="259" r:id="rId8"/>
    <p:sldId id="260" r:id="rId9"/>
    <p:sldId id="261" r:id="rId10"/>
    <p:sldId id="262" r:id="rId11"/>
    <p:sldId id="263" r:id="rId12"/>
    <p:sldId id="291" r:id="rId13"/>
    <p:sldId id="264" r:id="rId14"/>
    <p:sldId id="284" r:id="rId15"/>
    <p:sldId id="266" r:id="rId16"/>
    <p:sldId id="270" r:id="rId17"/>
    <p:sldId id="286" r:id="rId18"/>
    <p:sldId id="271" r:id="rId19"/>
    <p:sldId id="272" r:id="rId20"/>
    <p:sldId id="367" r:id="rId21"/>
    <p:sldId id="273" r:id="rId22"/>
    <p:sldId id="274" r:id="rId23"/>
    <p:sldId id="287" r:id="rId24"/>
    <p:sldId id="275" r:id="rId25"/>
    <p:sldId id="276" r:id="rId26"/>
    <p:sldId id="368" r:id="rId27"/>
    <p:sldId id="277" r:id="rId28"/>
    <p:sldId id="366" r:id="rId29"/>
    <p:sldId id="278" r:id="rId30"/>
    <p:sldId id="279" r:id="rId31"/>
    <p:sldId id="280" r:id="rId32"/>
    <p:sldId id="282" r:id="rId33"/>
    <p:sldId id="283" r:id="rId34"/>
    <p:sldId id="289" r:id="rId35"/>
  </p:sldIdLst>
  <p:sldSz cx="12192000" cy="6858000"/>
  <p:notesSz cx="6858000" cy="9144000"/>
  <p:embeddedFontLst>
    <p:embeddedFont>
      <p:font typeface="Proxima Nova" panose="02000506030000020004" pitchFamily="2" charset="0"/>
      <p:regular r:id="rId37"/>
      <p:bold r:id="rId38"/>
      <p:italic r:id="rId39"/>
      <p:boldItalic r:id="rId40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  <p:ext uri="http://customooxmlschemas.google.com/">
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r:id="rId49" roundtripDataSignature="AMtx7miKiZL0eSD1ax8BYBejQNZDPHhI6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72400E0F-9A32-4E76-957F-0B02B60C4409}">
  <a:tblStyle styleId="{72400E0F-9A32-4E76-957F-0B02B60C4409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97"/>
    <p:restoredTop sz="94053"/>
  </p:normalViewPr>
  <p:slideViewPr>
    <p:cSldViewPr snapToGrid="0">
      <p:cViewPr varScale="1">
        <p:scale>
          <a:sx n="103" d="100"/>
          <a:sy n="103" d="100"/>
        </p:scale>
        <p:origin x="880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9" Type="http://schemas.openxmlformats.org/officeDocument/2006/relationships/font" Target="fonts/font3.fntdata"/><Relationship Id="rId21" Type="http://schemas.openxmlformats.org/officeDocument/2006/relationships/slide" Target="slides/slide16.xml"/><Relationship Id="rId34" Type="http://schemas.openxmlformats.org/officeDocument/2006/relationships/slide" Target="slides/slide29.xml"/><Relationship Id="rId50" Type="http://schemas.openxmlformats.org/officeDocument/2006/relationships/presProps" Target="presProps.xml"/><Relationship Id="rId7" Type="http://schemas.openxmlformats.org/officeDocument/2006/relationships/slide" Target="slides/slide2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9" Type="http://schemas.openxmlformats.org/officeDocument/2006/relationships/slide" Target="slides/slide24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slide" Target="slides/slide27.xml"/><Relationship Id="rId37" Type="http://schemas.openxmlformats.org/officeDocument/2006/relationships/font" Target="fonts/font1.fntdata"/><Relationship Id="rId40" Type="http://schemas.openxmlformats.org/officeDocument/2006/relationships/font" Target="fonts/font4.fntdata"/><Relationship Id="rId53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notesMaster" Target="notesMasters/notesMaster1.xml"/><Relationship Id="rId49" Type="http://customschemas.google.com/relationships/presentationmetadata" Target="metadata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slide" Target="slides/slide26.xml"/><Relationship Id="rId52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slide" Target="slides/slide30.xml"/><Relationship Id="rId8" Type="http://schemas.openxmlformats.org/officeDocument/2006/relationships/slide" Target="slides/slide3.xml"/><Relationship Id="rId51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slide" Target="slides/slide28.xml"/><Relationship Id="rId38" Type="http://schemas.openxmlformats.org/officeDocument/2006/relationships/font" Target="fonts/font2.fntdata"/><Relationship Id="rId20" Type="http://schemas.openxmlformats.org/officeDocument/2006/relationships/slide" Target="slides/slide1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4" name="Google Shape;324;geb3d18ea68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325" name="Google Shape;325;geb3d18ea68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4" name="Google Shape;484;geb709532c4_0_11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485" name="Google Shape;485;geb709532c4_0_1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291608123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8" name="Google Shape;408;geb3d18ea68_0_55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409" name="Google Shape;409;geb3d18ea68_0_55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4" name="Google Shape;444;geb6d923cb2_0_2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SzPts val="1000"/>
              <a:buNone/>
            </a:pPr>
            <a:r>
              <a:rPr lang="en-US" sz="1000" b="1">
                <a:solidFill>
                  <a:srgbClr val="999999"/>
                </a:solidFill>
                <a:latin typeface="Calibri"/>
                <a:ea typeface="Calibri"/>
                <a:cs typeface="Calibri"/>
                <a:sym typeface="Calibri"/>
              </a:rPr>
              <a:t>www.freepik.com</a:t>
            </a:r>
            <a:endParaRPr sz="1000">
              <a:solidFill>
                <a:srgbClr val="999999"/>
              </a:solidFill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445" name="Google Shape;445;geb6d923cb2_0_2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4" name="Google Shape;444;geb6d923cb2_0_2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SzPts val="1000"/>
              <a:buNone/>
            </a:pPr>
            <a:r>
              <a:rPr lang="en-US" sz="1000" b="1">
                <a:solidFill>
                  <a:srgbClr val="999999"/>
                </a:solidFill>
                <a:latin typeface="Calibri"/>
                <a:ea typeface="Calibri"/>
                <a:cs typeface="Calibri"/>
                <a:sym typeface="Calibri"/>
              </a:rPr>
              <a:t>www.freepik.com</a:t>
            </a:r>
            <a:endParaRPr sz="1000">
              <a:solidFill>
                <a:srgbClr val="999999"/>
              </a:solidFill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445" name="Google Shape;445;geb6d923cb2_0_2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102307642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4" name="Google Shape;454;geb709532c4_0_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SzPts val="1000"/>
              <a:buNone/>
            </a:pPr>
            <a:r>
              <a:rPr lang="en-US" sz="1000" b="1">
                <a:solidFill>
                  <a:srgbClr val="999999"/>
                </a:solidFill>
                <a:latin typeface="Calibri"/>
                <a:ea typeface="Calibri"/>
                <a:cs typeface="Calibri"/>
                <a:sym typeface="Calibri"/>
              </a:rPr>
              <a:t>www.freepik.com</a:t>
            </a:r>
            <a:endParaRPr sz="1000">
              <a:solidFill>
                <a:srgbClr val="999999"/>
              </a:solidFill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455" name="Google Shape;455;geb709532c4_0_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5" name="Google Shape;465;geb3d18ea68_0_72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-US" sz="1400">
                <a:solidFill>
                  <a:srgbClr val="597786"/>
                </a:solidFill>
                <a:latin typeface="Calibri"/>
                <a:ea typeface="Calibri"/>
                <a:cs typeface="Calibri"/>
                <a:sym typeface="Calibri"/>
              </a:rPr>
              <a:t>[Play soft music during this time]</a:t>
            </a:r>
            <a:endParaRPr sz="14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466" name="Google Shape;466;geb3d18ea68_0_72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4" name="Google Shape;384;geb649bb703_0_4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385" name="Google Shape;385;geb649bb703_0_4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329542798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5" name="Google Shape;475;geb709532c4_0_2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476" name="Google Shape;476;geb709532c4_0_2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4" name="Google Shape;484;geb709532c4_0_11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485" name="Google Shape;485;geb709532c4_0_1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4" name="Google Shape;484;geb709532c4_0_11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485" name="Google Shape;485;geb709532c4_0_1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403174756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0" name="Google Shape;340;geb3d18ea68_0_25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341" name="Google Shape;341;geb3d18ea68_0_25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3" name="Google Shape;493;p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494" name="Google Shape;494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0" name="Google Shape;500;geb3d18ea68_0_73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-US" sz="1400">
                <a:solidFill>
                  <a:srgbClr val="597786"/>
                </a:solidFill>
                <a:latin typeface="Calibri"/>
                <a:ea typeface="Calibri"/>
                <a:cs typeface="Calibri"/>
                <a:sym typeface="Calibri"/>
              </a:rPr>
              <a:t>[Play soft music during this time]</a:t>
            </a:r>
            <a:endParaRPr sz="14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501" name="Google Shape;501;geb3d18ea68_0_73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4" name="Google Shape;384;geb649bb703_0_4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385" name="Google Shape;385;geb649bb703_0_4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4162325130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0" name="Google Shape;510;geb709532c4_0_20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511" name="Google Shape;511;geb709532c4_0_20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9" name="Google Shape;519;geb709532c4_0_20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520" name="Google Shape;520;geb709532c4_0_20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317313801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9" name="Google Shape;519;geb709532c4_0_20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520" name="Google Shape;520;geb709532c4_0_20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8" name="Google Shape;528;geb709532c4_0_22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en-US" sz="1000" b="1">
                <a:solidFill>
                  <a:srgbClr val="999999"/>
                </a:solidFill>
                <a:latin typeface="Calibri"/>
                <a:ea typeface="Calibri"/>
                <a:cs typeface="Calibri"/>
                <a:sym typeface="Calibri"/>
              </a:rPr>
              <a:t>www.freepik.com</a:t>
            </a:r>
            <a:endParaRPr sz="1000">
              <a:solidFill>
                <a:srgbClr val="999999"/>
              </a:solidFill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529" name="Google Shape;529;geb709532c4_0_2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6" name="Google Shape;536;p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537" name="Google Shape;537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6" name="Google Shape;556;geb709532c4_0_25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557" name="Google Shape;557;geb709532c4_0_25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5" name="Google Shape;565;geb709532c4_0_22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SzPts val="1000"/>
              <a:buNone/>
            </a:pPr>
            <a:r>
              <a:rPr lang="en-US" sz="1000" b="1">
                <a:solidFill>
                  <a:srgbClr val="999999"/>
                </a:solidFill>
                <a:latin typeface="Calibri"/>
                <a:ea typeface="Calibri"/>
                <a:cs typeface="Calibri"/>
                <a:sym typeface="Calibri"/>
              </a:rPr>
              <a:t>www.freepik.com</a:t>
            </a:r>
            <a:endParaRPr sz="1000">
              <a:solidFill>
                <a:srgbClr val="999999"/>
              </a:solidFill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566" name="Google Shape;566;geb709532c4_0_22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9" name="Google Shape;349;ga046251034_0_38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350" name="Google Shape;350;ga046251034_0_38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4" name="Google Shape;324;geb3d18ea68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325" name="Google Shape;325;geb3d18ea68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378711038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7" name="Google Shape;357;geb3d18ea68_0_34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358" name="Google Shape;358;geb3d18ea68_0_34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6" name="Google Shape;366;geb3d18ea68_0_35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67" name="Google Shape;367;geb3d18ea68_0_35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4" name="Google Shape;374;p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See gottman.com</a:t>
            </a:r>
            <a:endParaRPr/>
          </a:p>
        </p:txBody>
      </p:sp>
      <p:sp>
        <p:nvSpPr>
          <p:cNvPr id="375" name="Google Shape;375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1" name="Google Shape;381;geb3d18ea68_0_45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400">
                <a:solidFill>
                  <a:srgbClr val="597786"/>
                </a:solidFill>
                <a:latin typeface="Calibri"/>
                <a:ea typeface="Calibri"/>
                <a:cs typeface="Calibri"/>
                <a:sym typeface="Calibri"/>
              </a:rPr>
              <a:t>[Play soft music during this time]</a:t>
            </a:r>
            <a:endParaRPr sz="12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2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400" b="1">
                <a:solidFill>
                  <a:srgbClr val="D09D5C"/>
                </a:solidFill>
                <a:latin typeface="Calibri"/>
                <a:ea typeface="Calibri"/>
                <a:cs typeface="Calibri"/>
                <a:sym typeface="Calibri"/>
              </a:rPr>
              <a:t>ASK:</a:t>
            </a:r>
            <a:r>
              <a:rPr lang="en-US"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4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Does anyone have any thoughts on the Magic 6 Hours they want to share?</a:t>
            </a:r>
            <a:endParaRPr sz="14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382" name="Google Shape;382;geb3d18ea68_0_45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4" name="Google Shape;384;geb649bb703_0_4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385" name="Google Shape;385;geb649bb703_0_4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371548702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1" name="Google Shape;391;geb3d18ea68_0_54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392" name="Google Shape;392;geb3d18ea68_0_54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1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" name="Google Shape;13;p1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" name="Google Shape;14;p1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31"/>
          <p:cNvSpPr txBox="1">
            <a:spLocks noGrp="1"/>
          </p:cNvSpPr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9" name="Google Shape;69;p31"/>
          <p:cNvSpPr txBox="1">
            <a:spLocks noGrp="1"/>
          </p:cNvSpPr>
          <p:nvPr>
            <p:ph type="body" idx="1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0" name="Google Shape;70;p3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1" name="Google Shape;71;p3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2" name="Google Shape;72;p3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23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Calibri"/>
              <a:buNone/>
              <a:defRPr sz="6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1" name="Google Shape;81;p23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82" name="Google Shape;82;p23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3" name="Google Shape;83;p2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4" name="Google Shape;84;p2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ga046251034_0_20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7" name="Google Shape;87;ga046251034_0_201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8" name="Google Shape;88;ga046251034_0_20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9" name="Google Shape;89;ga046251034_0_20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0" name="Google Shape;90;ga046251034_0_20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32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Calibri"/>
              <a:buNone/>
              <a:defRPr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3" name="Google Shape;93;p32"/>
          <p:cNvSpPr txBox="1">
            <a:spLocks noGrp="1"/>
          </p:cNvSpPr>
          <p:nvPr>
            <p:ph type="body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431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3200"/>
              <a:buChar char="•"/>
              <a:defRPr sz="3200"/>
            </a:lvl1pPr>
            <a:lvl2pPr marL="914400" lvl="1" indent="-406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800"/>
              <a:buChar char="•"/>
              <a:defRPr sz="2800"/>
            </a:lvl2pPr>
            <a:lvl3pPr marL="1371600" lvl="2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400"/>
              <a:buChar char="•"/>
              <a:defRPr sz="2400"/>
            </a:lvl3pPr>
            <a:lvl4pPr marL="1828800" lvl="3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Char char="•"/>
              <a:defRPr sz="2000"/>
            </a:lvl4pPr>
            <a:lvl5pPr marL="2286000" lvl="4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Char char="•"/>
              <a:defRPr sz="2000"/>
            </a:lvl5pPr>
            <a:lvl6pPr marL="2743200" lvl="5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Char char="•"/>
              <a:defRPr sz="2000"/>
            </a:lvl6pPr>
            <a:lvl7pPr marL="3200400" lvl="6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Char char="•"/>
              <a:defRPr sz="2000"/>
            </a:lvl7pPr>
            <a:lvl8pPr marL="3657600" lvl="7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Char char="•"/>
              <a:defRPr sz="2000"/>
            </a:lvl8pPr>
            <a:lvl9pPr marL="4114800" lvl="8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94" name="Google Shape;94;p32"/>
          <p:cNvSpPr txBox="1">
            <a:spLocks noGrp="1"/>
          </p:cNvSpPr>
          <p:nvPr>
            <p:ph type="body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95" name="Google Shape;95;p3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6" name="Google Shape;96;p3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7" name="Google Shape;97;p3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geb3d18ea68_0_19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6" name="Google Shape;106;geb3d18ea68_0_19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7" name="Google Shape;107;geb3d18ea68_0_19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geb3d18ea68_0_194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100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0" name="Google Shape;110;geb3d18ea68_0_194"/>
          <p:cNvSpPr txBox="1">
            <a:spLocks noGrp="1"/>
          </p:cNvSpPr>
          <p:nvPr>
            <p:ph type="body" idx="1"/>
          </p:nvPr>
        </p:nvSpPr>
        <p:spPr>
          <a:xfrm>
            <a:off x="5183188" y="987425"/>
            <a:ext cx="6172200" cy="487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4318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marL="1371600" lvl="2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marL="2286000" lvl="4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marL="2743200" lvl="5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111" name="Google Shape;111;geb3d18ea68_0_194"/>
          <p:cNvSpPr txBox="1">
            <a:spLocks noGrp="1"/>
          </p:cNvSpPr>
          <p:nvPr>
            <p:ph type="body" idx="2"/>
          </p:nvPr>
        </p:nvSpPr>
        <p:spPr>
          <a:xfrm>
            <a:off x="839788" y="2057400"/>
            <a:ext cx="3932100" cy="3811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112" name="Google Shape;112;geb3d18ea68_0_19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3" name="Google Shape;113;geb3d18ea68_0_19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4" name="Google Shape;114;geb3d18ea68_0_19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geb3d18ea68_0_201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100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7" name="Google Shape;117;geb3d18ea68_0_201"/>
          <p:cNvSpPr>
            <a:spLocks noGrp="1"/>
          </p:cNvSpPr>
          <p:nvPr>
            <p:ph type="pic" idx="2"/>
          </p:nvPr>
        </p:nvSpPr>
        <p:spPr>
          <a:xfrm>
            <a:off x="5183188" y="987425"/>
            <a:ext cx="6172200" cy="487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18" name="Google Shape;118;geb3d18ea68_0_201"/>
          <p:cNvSpPr txBox="1">
            <a:spLocks noGrp="1"/>
          </p:cNvSpPr>
          <p:nvPr>
            <p:ph type="body" idx="1"/>
          </p:nvPr>
        </p:nvSpPr>
        <p:spPr>
          <a:xfrm>
            <a:off x="839788" y="2057400"/>
            <a:ext cx="3932100" cy="3811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119" name="Google Shape;119;geb3d18ea68_0_20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0" name="Google Shape;120;geb3d18ea68_0_20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1" name="Google Shape;121;geb3d18ea68_0_20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geb3d18ea68_0_208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4" name="Google Shape;124;geb3d18ea68_0_208"/>
          <p:cNvSpPr txBox="1"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marL="91440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marL="1371600" lvl="2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marL="1828800" lvl="3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marL="2286000" lvl="4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marL="2743200" lvl="5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marL="3200400" lvl="6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marL="3657600" lvl="7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marL="4114800" lvl="8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125" name="Google Shape;125;geb3d18ea68_0_20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6" name="Google Shape;126;geb3d18ea68_0_20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7" name="Google Shape;127;geb3d18ea68_0_20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geb3d18ea68_0_214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0" name="Google Shape;130;geb3d18ea68_0_214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31" name="Google Shape;131;geb3d18ea68_0_21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2" name="Google Shape;132;geb3d18ea68_0_21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3" name="Google Shape;133;geb3d18ea68_0_21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geb3d18ea68_0_220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6" name="Google Shape;136;geb3d18ea68_0_220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137" name="Google Shape;137;geb3d18ea68_0_22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8" name="Google Shape;138;geb3d18ea68_0_22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9" name="Google Shape;139;geb3d18ea68_0_22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22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" name="Google Shape;17;p22"/>
          <p:cNvSpPr>
            <a:spLocks noGrp="1"/>
          </p:cNvSpPr>
          <p:nvPr>
            <p:ph type="pic" idx="2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18" name="Google Shape;18;p22"/>
          <p:cNvSpPr txBox="1">
            <a:spLocks noGrp="1"/>
          </p:cNvSpPr>
          <p:nvPr>
            <p:ph type="body" idx="1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19" name="Google Shape;19;p2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" name="Google Shape;20;p2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" name="Google Shape;21;p2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geb3d18ea68_0_226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2" name="Google Shape;142;geb3d18ea68_0_226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43" name="Google Shape;143;geb3d18ea68_0_226"/>
          <p:cNvSpPr txBox="1">
            <a:spLocks noGrp="1"/>
          </p:cNvSpPr>
          <p:nvPr>
            <p:ph type="body" idx="2"/>
          </p:nvPr>
        </p:nvSpPr>
        <p:spPr>
          <a:xfrm>
            <a:off x="6172200" y="1825625"/>
            <a:ext cx="5181600" cy="43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44" name="Google Shape;144;geb3d18ea68_0_226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5" name="Google Shape;145;geb3d18ea68_0_22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6" name="Google Shape;146;geb3d18ea68_0_22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geb3d18ea68_0_233"/>
          <p:cNvSpPr txBox="1">
            <a:spLocks noGrp="1"/>
          </p:cNvSpPr>
          <p:nvPr>
            <p:ph type="title"/>
          </p:nvPr>
        </p:nvSpPr>
        <p:spPr>
          <a:xfrm>
            <a:off x="839788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9" name="Google Shape;149;geb3d18ea68_0_233"/>
          <p:cNvSpPr txBox="1">
            <a:spLocks noGrp="1"/>
          </p:cNvSpPr>
          <p:nvPr>
            <p:ph type="body" idx="1"/>
          </p:nvPr>
        </p:nvSpPr>
        <p:spPr>
          <a:xfrm>
            <a:off x="839788" y="1681163"/>
            <a:ext cx="5157900" cy="82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150" name="Google Shape;150;geb3d18ea68_0_233"/>
          <p:cNvSpPr txBox="1">
            <a:spLocks noGrp="1"/>
          </p:cNvSpPr>
          <p:nvPr>
            <p:ph type="body" idx="2"/>
          </p:nvPr>
        </p:nvSpPr>
        <p:spPr>
          <a:xfrm>
            <a:off x="839788" y="2505075"/>
            <a:ext cx="5157900" cy="3684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51" name="Google Shape;151;geb3d18ea68_0_233"/>
          <p:cNvSpPr txBox="1">
            <a:spLocks noGrp="1"/>
          </p:cNvSpPr>
          <p:nvPr>
            <p:ph type="body" idx="3"/>
          </p:nvPr>
        </p:nvSpPr>
        <p:spPr>
          <a:xfrm>
            <a:off x="6172200" y="1681163"/>
            <a:ext cx="5183100" cy="82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152" name="Google Shape;152;geb3d18ea68_0_233"/>
          <p:cNvSpPr txBox="1">
            <a:spLocks noGrp="1"/>
          </p:cNvSpPr>
          <p:nvPr>
            <p:ph type="body" idx="4"/>
          </p:nvPr>
        </p:nvSpPr>
        <p:spPr>
          <a:xfrm>
            <a:off x="6172200" y="2505075"/>
            <a:ext cx="5183100" cy="3684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53" name="Google Shape;153;geb3d18ea68_0_233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4" name="Google Shape;154;geb3d18ea68_0_23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5" name="Google Shape;155;geb3d18ea68_0_23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geb3d18ea68_0_242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8" name="Google Shape;158;geb3d18ea68_0_24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9" name="Google Shape;159;geb3d18ea68_0_24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0" name="Google Shape;160;geb3d18ea68_0_24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geb3d18ea68_0_247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3" name="Google Shape;163;geb3d18ea68_0_247"/>
          <p:cNvSpPr txBox="1">
            <a:spLocks noGrp="1"/>
          </p:cNvSpPr>
          <p:nvPr>
            <p:ph type="body" idx="1"/>
          </p:nvPr>
        </p:nvSpPr>
        <p:spPr>
          <a:xfrm rot="5400000">
            <a:off x="3920400" y="-1256575"/>
            <a:ext cx="4351200" cy="105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64" name="Google Shape;164;geb3d18ea68_0_24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5" name="Google Shape;165;geb3d18ea68_0_24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6" name="Google Shape;166;geb3d18ea68_0_24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geb3d18ea68_0_253"/>
          <p:cNvSpPr txBox="1">
            <a:spLocks noGrp="1"/>
          </p:cNvSpPr>
          <p:nvPr>
            <p:ph type="title"/>
          </p:nvPr>
        </p:nvSpPr>
        <p:spPr>
          <a:xfrm rot="5400000">
            <a:off x="7133400" y="1956625"/>
            <a:ext cx="5811900" cy="26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9" name="Google Shape;169;geb3d18ea68_0_253"/>
          <p:cNvSpPr txBox="1">
            <a:spLocks noGrp="1"/>
          </p:cNvSpPr>
          <p:nvPr>
            <p:ph type="body" idx="1"/>
          </p:nvPr>
        </p:nvSpPr>
        <p:spPr>
          <a:xfrm rot="5400000">
            <a:off x="1799400" y="-596075"/>
            <a:ext cx="5811900" cy="7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70" name="Google Shape;170;geb3d18ea68_0_253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1" name="Google Shape;171;geb3d18ea68_0_25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2" name="Google Shape;172;geb3d18ea68_0_25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geb3d18ea68_0_65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181" name="Google Shape;181;geb3d18ea68_0_65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182" name="Google Shape;182;geb3d18ea68_0_65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geb3d18ea68_0_658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100" cy="1600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185" name="Google Shape;185;geb3d18ea68_0_658"/>
          <p:cNvSpPr txBox="1">
            <a:spLocks noGrp="1"/>
          </p:cNvSpPr>
          <p:nvPr>
            <p:ph type="body" idx="1"/>
          </p:nvPr>
        </p:nvSpPr>
        <p:spPr>
          <a:xfrm>
            <a:off x="5183188" y="987425"/>
            <a:ext cx="6172500" cy="487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431800" algn="l" rtl="0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marL="1371600" lvl="2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marL="2286000" lvl="4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marL="2743200" lvl="5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186" name="Google Shape;186;geb3d18ea68_0_658"/>
          <p:cNvSpPr txBox="1">
            <a:spLocks noGrp="1"/>
          </p:cNvSpPr>
          <p:nvPr>
            <p:ph type="body" idx="2"/>
          </p:nvPr>
        </p:nvSpPr>
        <p:spPr>
          <a:xfrm>
            <a:off x="839788" y="2057400"/>
            <a:ext cx="3932100" cy="3811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 rtl="0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/>
            </a:lvl2pPr>
            <a:lvl3pPr marL="1371600" lvl="2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4pPr>
            <a:lvl5pPr marL="2286000" lvl="4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5pPr>
            <a:lvl6pPr marL="2743200" lvl="5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6pPr>
            <a:lvl7pPr marL="3200400" lvl="6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7pPr>
            <a:lvl8pPr marL="3657600" lvl="7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8pPr>
            <a:lvl9pPr marL="4114800" lvl="8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9pPr>
          </a:lstStyle>
          <a:p>
            <a:endParaRPr/>
          </a:p>
        </p:txBody>
      </p:sp>
      <p:sp>
        <p:nvSpPr>
          <p:cNvPr id="187" name="Google Shape;187;geb3d18ea68_0_65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188" name="Google Shape;188;geb3d18ea68_0_65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189" name="Google Shape;189;geb3d18ea68_0_65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geb3d18ea68_0_665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100" cy="1600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192" name="Google Shape;192;geb3d18ea68_0_665"/>
          <p:cNvSpPr>
            <a:spLocks noGrp="1"/>
          </p:cNvSpPr>
          <p:nvPr>
            <p:ph type="pic" idx="2"/>
          </p:nvPr>
        </p:nvSpPr>
        <p:spPr>
          <a:xfrm>
            <a:off x="5183188" y="987425"/>
            <a:ext cx="6172500" cy="487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93" name="Google Shape;193;geb3d18ea68_0_665"/>
          <p:cNvSpPr txBox="1">
            <a:spLocks noGrp="1"/>
          </p:cNvSpPr>
          <p:nvPr>
            <p:ph type="body" idx="1"/>
          </p:nvPr>
        </p:nvSpPr>
        <p:spPr>
          <a:xfrm>
            <a:off x="839788" y="2057400"/>
            <a:ext cx="3932100" cy="3811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 rtl="0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/>
            </a:lvl2pPr>
            <a:lvl3pPr marL="1371600" lvl="2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4pPr>
            <a:lvl5pPr marL="2286000" lvl="4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5pPr>
            <a:lvl6pPr marL="2743200" lvl="5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6pPr>
            <a:lvl7pPr marL="3200400" lvl="6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7pPr>
            <a:lvl8pPr marL="3657600" lvl="7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8pPr>
            <a:lvl9pPr marL="4114800" lvl="8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9pPr>
          </a:lstStyle>
          <a:p>
            <a:endParaRPr/>
          </a:p>
        </p:txBody>
      </p:sp>
      <p:sp>
        <p:nvSpPr>
          <p:cNvPr id="194" name="Google Shape;194;geb3d18ea68_0_665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195" name="Google Shape;195;geb3d18ea68_0_665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196" name="Google Shape;196;geb3d18ea68_0_665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geb3d18ea68_0_672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199" name="Google Shape;199;geb3d18ea68_0_672"/>
          <p:cNvSpPr txBox="1"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 rtl="0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marL="91440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marL="1371600" lvl="2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900"/>
              <a:buNone/>
              <a:defRPr sz="1900">
                <a:solidFill>
                  <a:srgbClr val="888888"/>
                </a:solidFill>
              </a:defRPr>
            </a:lvl3pPr>
            <a:lvl4pPr marL="1828800" lvl="3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marL="2286000" lvl="4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marL="2743200" lvl="5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marL="3200400" lvl="6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marL="3657600" lvl="7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marL="4114800" lvl="8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200" name="Google Shape;200;geb3d18ea68_0_67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01" name="Google Shape;201;geb3d18ea68_0_67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02" name="Google Shape;202;geb3d18ea68_0_67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Google Shape;204;geb3d18ea68_0_678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05" name="Google Shape;205;geb3d18ea68_0_678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9250" algn="l" rtl="0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1pPr>
            <a:lvl2pPr marL="914400" lvl="1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2pPr>
            <a:lvl3pPr marL="1371600" lvl="2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3pPr>
            <a:lvl4pPr marL="1828800" lvl="3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4pPr>
            <a:lvl5pPr marL="2286000" lvl="4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5pPr>
            <a:lvl6pPr marL="2743200" lvl="5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6pPr>
            <a:lvl7pPr marL="3200400" lvl="6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7pPr>
            <a:lvl8pPr marL="3657600" lvl="7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8pPr>
            <a:lvl9pPr marL="4114800" lvl="8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9pPr>
          </a:lstStyle>
          <a:p>
            <a:endParaRPr/>
          </a:p>
        </p:txBody>
      </p:sp>
      <p:sp>
        <p:nvSpPr>
          <p:cNvPr id="206" name="Google Shape;206;geb3d18ea68_0_67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07" name="Google Shape;207;geb3d18ea68_0_67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08" name="Google Shape;208;geb3d18ea68_0_67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24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4" name="Google Shape;24;p24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5" name="Google Shape;25;p2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" name="Google Shape;26;p2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2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Google Shape;210;geb3d18ea68_0_684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11" name="Google Shape;211;geb3d18ea68_0_684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 rtl="0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 sz="1900"/>
            </a:lvl3pPr>
            <a:lvl4pPr lvl="3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212" name="Google Shape;212;geb3d18ea68_0_68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13" name="Google Shape;213;geb3d18ea68_0_68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14" name="Google Shape;214;geb3d18ea68_0_68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geb3d18ea68_0_690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17" name="Google Shape;217;geb3d18ea68_0_690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9250" algn="l" rtl="0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1pPr>
            <a:lvl2pPr marL="914400" lvl="1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2pPr>
            <a:lvl3pPr marL="1371600" lvl="2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3pPr>
            <a:lvl4pPr marL="1828800" lvl="3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4pPr>
            <a:lvl5pPr marL="2286000" lvl="4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5pPr>
            <a:lvl6pPr marL="2743200" lvl="5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6pPr>
            <a:lvl7pPr marL="3200400" lvl="6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7pPr>
            <a:lvl8pPr marL="3657600" lvl="7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8pPr>
            <a:lvl9pPr marL="4114800" lvl="8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9pPr>
          </a:lstStyle>
          <a:p>
            <a:endParaRPr/>
          </a:p>
        </p:txBody>
      </p:sp>
      <p:sp>
        <p:nvSpPr>
          <p:cNvPr id="218" name="Google Shape;218;geb3d18ea68_0_690"/>
          <p:cNvSpPr txBox="1">
            <a:spLocks noGrp="1"/>
          </p:cNvSpPr>
          <p:nvPr>
            <p:ph type="body" idx="2"/>
          </p:nvPr>
        </p:nvSpPr>
        <p:spPr>
          <a:xfrm>
            <a:off x="6172200" y="1825625"/>
            <a:ext cx="5181600" cy="43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9250" algn="l" rtl="0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1pPr>
            <a:lvl2pPr marL="914400" lvl="1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2pPr>
            <a:lvl3pPr marL="1371600" lvl="2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3pPr>
            <a:lvl4pPr marL="1828800" lvl="3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4pPr>
            <a:lvl5pPr marL="2286000" lvl="4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5pPr>
            <a:lvl6pPr marL="2743200" lvl="5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6pPr>
            <a:lvl7pPr marL="3200400" lvl="6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7pPr>
            <a:lvl8pPr marL="3657600" lvl="7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8pPr>
            <a:lvl9pPr marL="4114800" lvl="8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9pPr>
          </a:lstStyle>
          <a:p>
            <a:endParaRPr/>
          </a:p>
        </p:txBody>
      </p:sp>
      <p:sp>
        <p:nvSpPr>
          <p:cNvPr id="219" name="Google Shape;219;geb3d18ea68_0_69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20" name="Google Shape;220;geb3d18ea68_0_69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21" name="Google Shape;221;geb3d18ea68_0_69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Google Shape;223;geb3d18ea68_0_697"/>
          <p:cNvSpPr txBox="1">
            <a:spLocks noGrp="1"/>
          </p:cNvSpPr>
          <p:nvPr>
            <p:ph type="title"/>
          </p:nvPr>
        </p:nvSpPr>
        <p:spPr>
          <a:xfrm>
            <a:off x="839788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24" name="Google Shape;224;geb3d18ea68_0_697"/>
          <p:cNvSpPr txBox="1">
            <a:spLocks noGrp="1"/>
          </p:cNvSpPr>
          <p:nvPr>
            <p:ph type="body" idx="1"/>
          </p:nvPr>
        </p:nvSpPr>
        <p:spPr>
          <a:xfrm>
            <a:off x="839788" y="1681163"/>
            <a:ext cx="5157900" cy="82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 rtl="0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 sz="1900" b="1"/>
            </a:lvl3pPr>
            <a:lvl4pPr marL="1828800" lvl="3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225" name="Google Shape;225;geb3d18ea68_0_697"/>
          <p:cNvSpPr txBox="1">
            <a:spLocks noGrp="1"/>
          </p:cNvSpPr>
          <p:nvPr>
            <p:ph type="body" idx="2"/>
          </p:nvPr>
        </p:nvSpPr>
        <p:spPr>
          <a:xfrm>
            <a:off x="839788" y="2505075"/>
            <a:ext cx="5157900" cy="368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9250" algn="l" rtl="0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1pPr>
            <a:lvl2pPr marL="914400" lvl="1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2pPr>
            <a:lvl3pPr marL="1371600" lvl="2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3pPr>
            <a:lvl4pPr marL="1828800" lvl="3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4pPr>
            <a:lvl5pPr marL="2286000" lvl="4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5pPr>
            <a:lvl6pPr marL="2743200" lvl="5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6pPr>
            <a:lvl7pPr marL="3200400" lvl="6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7pPr>
            <a:lvl8pPr marL="3657600" lvl="7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8pPr>
            <a:lvl9pPr marL="4114800" lvl="8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9pPr>
          </a:lstStyle>
          <a:p>
            <a:endParaRPr/>
          </a:p>
        </p:txBody>
      </p:sp>
      <p:sp>
        <p:nvSpPr>
          <p:cNvPr id="226" name="Google Shape;226;geb3d18ea68_0_697"/>
          <p:cNvSpPr txBox="1">
            <a:spLocks noGrp="1"/>
          </p:cNvSpPr>
          <p:nvPr>
            <p:ph type="body" idx="3"/>
          </p:nvPr>
        </p:nvSpPr>
        <p:spPr>
          <a:xfrm>
            <a:off x="6172200" y="1681163"/>
            <a:ext cx="5183100" cy="82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 rtl="0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 sz="1900" b="1"/>
            </a:lvl3pPr>
            <a:lvl4pPr marL="1828800" lvl="3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227" name="Google Shape;227;geb3d18ea68_0_697"/>
          <p:cNvSpPr txBox="1">
            <a:spLocks noGrp="1"/>
          </p:cNvSpPr>
          <p:nvPr>
            <p:ph type="body" idx="4"/>
          </p:nvPr>
        </p:nvSpPr>
        <p:spPr>
          <a:xfrm>
            <a:off x="6172200" y="2505075"/>
            <a:ext cx="5183100" cy="368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9250" algn="l" rtl="0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1pPr>
            <a:lvl2pPr marL="914400" lvl="1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2pPr>
            <a:lvl3pPr marL="1371600" lvl="2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3pPr>
            <a:lvl4pPr marL="1828800" lvl="3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4pPr>
            <a:lvl5pPr marL="2286000" lvl="4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5pPr>
            <a:lvl6pPr marL="2743200" lvl="5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6pPr>
            <a:lvl7pPr marL="3200400" lvl="6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7pPr>
            <a:lvl8pPr marL="3657600" lvl="7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8pPr>
            <a:lvl9pPr marL="4114800" lvl="8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9pPr>
          </a:lstStyle>
          <a:p>
            <a:endParaRPr/>
          </a:p>
        </p:txBody>
      </p:sp>
      <p:sp>
        <p:nvSpPr>
          <p:cNvPr id="228" name="Google Shape;228;geb3d18ea68_0_69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29" name="Google Shape;229;geb3d18ea68_0_69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30" name="Google Shape;230;geb3d18ea68_0_69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Google Shape;232;geb3d18ea68_0_706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33" name="Google Shape;233;geb3d18ea68_0_706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34" name="Google Shape;234;geb3d18ea68_0_70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35" name="Google Shape;235;geb3d18ea68_0_70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2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Google Shape;237;geb3d18ea68_0_71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38" name="Google Shape;238;geb3d18ea68_0_711"/>
          <p:cNvSpPr txBox="1">
            <a:spLocks noGrp="1"/>
          </p:cNvSpPr>
          <p:nvPr>
            <p:ph type="body" idx="1"/>
          </p:nvPr>
        </p:nvSpPr>
        <p:spPr>
          <a:xfrm rot="5400000">
            <a:off x="3920400" y="-1256575"/>
            <a:ext cx="4351200" cy="105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9250" algn="l" rtl="0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1pPr>
            <a:lvl2pPr marL="914400" lvl="1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2pPr>
            <a:lvl3pPr marL="1371600" lvl="2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3pPr>
            <a:lvl4pPr marL="1828800" lvl="3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4pPr>
            <a:lvl5pPr marL="2286000" lvl="4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5pPr>
            <a:lvl6pPr marL="2743200" lvl="5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6pPr>
            <a:lvl7pPr marL="3200400" lvl="6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7pPr>
            <a:lvl8pPr marL="3657600" lvl="7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8pPr>
            <a:lvl9pPr marL="4114800" lvl="8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9pPr>
          </a:lstStyle>
          <a:p>
            <a:endParaRPr/>
          </a:p>
        </p:txBody>
      </p:sp>
      <p:sp>
        <p:nvSpPr>
          <p:cNvPr id="239" name="Google Shape;239;geb3d18ea68_0_71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40" name="Google Shape;240;geb3d18ea68_0_71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41" name="Google Shape;241;geb3d18ea68_0_71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" name="Google Shape;243;geb3d18ea68_0_717"/>
          <p:cNvSpPr txBox="1">
            <a:spLocks noGrp="1"/>
          </p:cNvSpPr>
          <p:nvPr>
            <p:ph type="title"/>
          </p:nvPr>
        </p:nvSpPr>
        <p:spPr>
          <a:xfrm rot="5400000">
            <a:off x="7133400" y="1956625"/>
            <a:ext cx="5811900" cy="26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44" name="Google Shape;244;geb3d18ea68_0_717"/>
          <p:cNvSpPr txBox="1">
            <a:spLocks noGrp="1"/>
          </p:cNvSpPr>
          <p:nvPr>
            <p:ph type="body" idx="1"/>
          </p:nvPr>
        </p:nvSpPr>
        <p:spPr>
          <a:xfrm rot="5400000">
            <a:off x="1799400" y="-596075"/>
            <a:ext cx="5811900" cy="7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9250" algn="l" rtl="0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1pPr>
            <a:lvl2pPr marL="914400" lvl="1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2pPr>
            <a:lvl3pPr marL="1371600" lvl="2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3pPr>
            <a:lvl4pPr marL="1828800" lvl="3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4pPr>
            <a:lvl5pPr marL="2286000" lvl="4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5pPr>
            <a:lvl6pPr marL="2743200" lvl="5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6pPr>
            <a:lvl7pPr marL="3200400" lvl="6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7pPr>
            <a:lvl8pPr marL="3657600" lvl="7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8pPr>
            <a:lvl9pPr marL="4114800" lvl="8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9pPr>
          </a:lstStyle>
          <a:p>
            <a:endParaRPr/>
          </a:p>
        </p:txBody>
      </p:sp>
      <p:sp>
        <p:nvSpPr>
          <p:cNvPr id="245" name="Google Shape;245;geb3d18ea68_0_71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46" name="Google Shape;246;geb3d18ea68_0_71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47" name="Google Shape;247;geb3d18ea68_0_71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2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Google Shape;255;geb709532c4_0_12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56" name="Google Shape;256;geb709532c4_0_12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57" name="Google Shape;257;geb709532c4_0_12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2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" name="Google Shape;259;geb709532c4_0_132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100" cy="1600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60" name="Google Shape;260;geb709532c4_0_132"/>
          <p:cNvSpPr txBox="1">
            <a:spLocks noGrp="1"/>
          </p:cNvSpPr>
          <p:nvPr>
            <p:ph type="body" idx="1"/>
          </p:nvPr>
        </p:nvSpPr>
        <p:spPr>
          <a:xfrm>
            <a:off x="5183188" y="987425"/>
            <a:ext cx="6172500" cy="487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431800" algn="l" rtl="0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marL="1371600" lvl="2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marL="2286000" lvl="4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marL="2743200" lvl="5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261" name="Google Shape;261;geb709532c4_0_132"/>
          <p:cNvSpPr txBox="1">
            <a:spLocks noGrp="1"/>
          </p:cNvSpPr>
          <p:nvPr>
            <p:ph type="body" idx="2"/>
          </p:nvPr>
        </p:nvSpPr>
        <p:spPr>
          <a:xfrm>
            <a:off x="839788" y="2057400"/>
            <a:ext cx="3932100" cy="3811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 rtl="0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/>
            </a:lvl2pPr>
            <a:lvl3pPr marL="1371600" lvl="2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4pPr>
            <a:lvl5pPr marL="2286000" lvl="4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5pPr>
            <a:lvl6pPr marL="2743200" lvl="5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6pPr>
            <a:lvl7pPr marL="3200400" lvl="6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7pPr>
            <a:lvl8pPr marL="3657600" lvl="7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8pPr>
            <a:lvl9pPr marL="4114800" lvl="8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9pPr>
          </a:lstStyle>
          <a:p>
            <a:endParaRPr/>
          </a:p>
        </p:txBody>
      </p:sp>
      <p:sp>
        <p:nvSpPr>
          <p:cNvPr id="262" name="Google Shape;262;geb709532c4_0_13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63" name="Google Shape;263;geb709532c4_0_13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64" name="Google Shape;264;geb709532c4_0_13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" name="Google Shape;266;geb709532c4_0_139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67" name="Google Shape;267;geb709532c4_0_139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68" name="Google Shape;268;geb709532c4_0_13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69" name="Google Shape;269;geb709532c4_0_13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2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" name="Google Shape;271;geb709532c4_0_144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72" name="Google Shape;272;geb709532c4_0_144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9250" algn="l" rtl="0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1pPr>
            <a:lvl2pPr marL="914400" lvl="1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2pPr>
            <a:lvl3pPr marL="1371600" lvl="2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3pPr>
            <a:lvl4pPr marL="1828800" lvl="3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4pPr>
            <a:lvl5pPr marL="2286000" lvl="4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5pPr>
            <a:lvl6pPr marL="2743200" lvl="5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6pPr>
            <a:lvl7pPr marL="3200400" lvl="6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7pPr>
            <a:lvl8pPr marL="3657600" lvl="7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8pPr>
            <a:lvl9pPr marL="4114800" lvl="8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9pPr>
          </a:lstStyle>
          <a:p>
            <a:endParaRPr/>
          </a:p>
        </p:txBody>
      </p:sp>
      <p:sp>
        <p:nvSpPr>
          <p:cNvPr id="273" name="Google Shape;273;geb709532c4_0_14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74" name="Google Shape;274;geb709532c4_0_14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75" name="Google Shape;275;geb709532c4_0_14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25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0" name="Google Shape;30;p25"/>
          <p:cNvSpPr txBox="1"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31" name="Google Shape;31;p25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25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3" name="Google Shape;33;p25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2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" name="Google Shape;277;geb709532c4_0_150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78" name="Google Shape;278;geb709532c4_0_150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 rtl="0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 sz="1900"/>
            </a:lvl3pPr>
            <a:lvl4pPr lvl="3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279" name="Google Shape;279;geb709532c4_0_15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80" name="Google Shape;280;geb709532c4_0_15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81" name="Google Shape;281;geb709532c4_0_15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2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" name="Google Shape;283;geb709532c4_0_156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84" name="Google Shape;284;geb709532c4_0_156"/>
          <p:cNvSpPr txBox="1"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 rtl="0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marL="91440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marL="1371600" lvl="2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900"/>
              <a:buNone/>
              <a:defRPr sz="1900">
                <a:solidFill>
                  <a:srgbClr val="888888"/>
                </a:solidFill>
              </a:defRPr>
            </a:lvl3pPr>
            <a:lvl4pPr marL="1828800" lvl="3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marL="2286000" lvl="4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marL="2743200" lvl="5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marL="3200400" lvl="6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marL="3657600" lvl="7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marL="4114800" lvl="8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285" name="Google Shape;285;geb709532c4_0_156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86" name="Google Shape;286;geb709532c4_0_15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87" name="Google Shape;287;geb709532c4_0_15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2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" name="Google Shape;289;geb709532c4_0_162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90" name="Google Shape;290;geb709532c4_0_162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9250" algn="l" rtl="0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1pPr>
            <a:lvl2pPr marL="914400" lvl="1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2pPr>
            <a:lvl3pPr marL="1371600" lvl="2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3pPr>
            <a:lvl4pPr marL="1828800" lvl="3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4pPr>
            <a:lvl5pPr marL="2286000" lvl="4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5pPr>
            <a:lvl6pPr marL="2743200" lvl="5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6pPr>
            <a:lvl7pPr marL="3200400" lvl="6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7pPr>
            <a:lvl8pPr marL="3657600" lvl="7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8pPr>
            <a:lvl9pPr marL="4114800" lvl="8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9pPr>
          </a:lstStyle>
          <a:p>
            <a:endParaRPr/>
          </a:p>
        </p:txBody>
      </p:sp>
      <p:sp>
        <p:nvSpPr>
          <p:cNvPr id="291" name="Google Shape;291;geb709532c4_0_162"/>
          <p:cNvSpPr txBox="1">
            <a:spLocks noGrp="1"/>
          </p:cNvSpPr>
          <p:nvPr>
            <p:ph type="body" idx="2"/>
          </p:nvPr>
        </p:nvSpPr>
        <p:spPr>
          <a:xfrm>
            <a:off x="6172200" y="1825625"/>
            <a:ext cx="5181600" cy="43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9250" algn="l" rtl="0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1pPr>
            <a:lvl2pPr marL="914400" lvl="1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2pPr>
            <a:lvl3pPr marL="1371600" lvl="2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3pPr>
            <a:lvl4pPr marL="1828800" lvl="3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4pPr>
            <a:lvl5pPr marL="2286000" lvl="4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5pPr>
            <a:lvl6pPr marL="2743200" lvl="5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6pPr>
            <a:lvl7pPr marL="3200400" lvl="6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7pPr>
            <a:lvl8pPr marL="3657600" lvl="7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8pPr>
            <a:lvl9pPr marL="4114800" lvl="8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9pPr>
          </a:lstStyle>
          <a:p>
            <a:endParaRPr/>
          </a:p>
        </p:txBody>
      </p:sp>
      <p:sp>
        <p:nvSpPr>
          <p:cNvPr id="292" name="Google Shape;292;geb709532c4_0_16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93" name="Google Shape;293;geb709532c4_0_16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94" name="Google Shape;294;geb709532c4_0_16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2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" name="Google Shape;296;geb709532c4_0_169"/>
          <p:cNvSpPr txBox="1">
            <a:spLocks noGrp="1"/>
          </p:cNvSpPr>
          <p:nvPr>
            <p:ph type="title"/>
          </p:nvPr>
        </p:nvSpPr>
        <p:spPr>
          <a:xfrm>
            <a:off x="839788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97" name="Google Shape;297;geb709532c4_0_169"/>
          <p:cNvSpPr txBox="1">
            <a:spLocks noGrp="1"/>
          </p:cNvSpPr>
          <p:nvPr>
            <p:ph type="body" idx="1"/>
          </p:nvPr>
        </p:nvSpPr>
        <p:spPr>
          <a:xfrm>
            <a:off x="839788" y="1681163"/>
            <a:ext cx="5157900" cy="82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 rtl="0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 sz="1900" b="1"/>
            </a:lvl3pPr>
            <a:lvl4pPr marL="1828800" lvl="3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298" name="Google Shape;298;geb709532c4_0_169"/>
          <p:cNvSpPr txBox="1">
            <a:spLocks noGrp="1"/>
          </p:cNvSpPr>
          <p:nvPr>
            <p:ph type="body" idx="2"/>
          </p:nvPr>
        </p:nvSpPr>
        <p:spPr>
          <a:xfrm>
            <a:off x="839788" y="2505075"/>
            <a:ext cx="5157900" cy="368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9250" algn="l" rtl="0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1pPr>
            <a:lvl2pPr marL="914400" lvl="1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2pPr>
            <a:lvl3pPr marL="1371600" lvl="2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3pPr>
            <a:lvl4pPr marL="1828800" lvl="3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4pPr>
            <a:lvl5pPr marL="2286000" lvl="4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5pPr>
            <a:lvl6pPr marL="2743200" lvl="5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6pPr>
            <a:lvl7pPr marL="3200400" lvl="6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7pPr>
            <a:lvl8pPr marL="3657600" lvl="7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8pPr>
            <a:lvl9pPr marL="4114800" lvl="8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9pPr>
          </a:lstStyle>
          <a:p>
            <a:endParaRPr/>
          </a:p>
        </p:txBody>
      </p:sp>
      <p:sp>
        <p:nvSpPr>
          <p:cNvPr id="299" name="Google Shape;299;geb709532c4_0_169"/>
          <p:cNvSpPr txBox="1">
            <a:spLocks noGrp="1"/>
          </p:cNvSpPr>
          <p:nvPr>
            <p:ph type="body" idx="3"/>
          </p:nvPr>
        </p:nvSpPr>
        <p:spPr>
          <a:xfrm>
            <a:off x="6172200" y="1681163"/>
            <a:ext cx="5183100" cy="82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 rtl="0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 sz="1900" b="1"/>
            </a:lvl3pPr>
            <a:lvl4pPr marL="1828800" lvl="3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300" name="Google Shape;300;geb709532c4_0_169"/>
          <p:cNvSpPr txBox="1">
            <a:spLocks noGrp="1"/>
          </p:cNvSpPr>
          <p:nvPr>
            <p:ph type="body" idx="4"/>
          </p:nvPr>
        </p:nvSpPr>
        <p:spPr>
          <a:xfrm>
            <a:off x="6172200" y="2505075"/>
            <a:ext cx="5183100" cy="368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9250" algn="l" rtl="0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1pPr>
            <a:lvl2pPr marL="914400" lvl="1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2pPr>
            <a:lvl3pPr marL="1371600" lvl="2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3pPr>
            <a:lvl4pPr marL="1828800" lvl="3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4pPr>
            <a:lvl5pPr marL="2286000" lvl="4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5pPr>
            <a:lvl6pPr marL="2743200" lvl="5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6pPr>
            <a:lvl7pPr marL="3200400" lvl="6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7pPr>
            <a:lvl8pPr marL="3657600" lvl="7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8pPr>
            <a:lvl9pPr marL="4114800" lvl="8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9pPr>
          </a:lstStyle>
          <a:p>
            <a:endParaRPr/>
          </a:p>
        </p:txBody>
      </p:sp>
      <p:sp>
        <p:nvSpPr>
          <p:cNvPr id="301" name="Google Shape;301;geb709532c4_0_169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302" name="Google Shape;302;geb709532c4_0_16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303" name="Google Shape;303;geb709532c4_0_16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3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5" name="Google Shape;305;geb709532c4_0_178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100" cy="1600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306" name="Google Shape;306;geb709532c4_0_178"/>
          <p:cNvSpPr>
            <a:spLocks noGrp="1"/>
          </p:cNvSpPr>
          <p:nvPr>
            <p:ph type="pic" idx="2"/>
          </p:nvPr>
        </p:nvSpPr>
        <p:spPr>
          <a:xfrm>
            <a:off x="5183188" y="987425"/>
            <a:ext cx="6172500" cy="4873500"/>
          </a:xfrm>
          <a:prstGeom prst="rect">
            <a:avLst/>
          </a:prstGeom>
          <a:noFill/>
          <a:ln>
            <a:noFill/>
          </a:ln>
        </p:spPr>
      </p:sp>
      <p:sp>
        <p:nvSpPr>
          <p:cNvPr id="307" name="Google Shape;307;geb709532c4_0_178"/>
          <p:cNvSpPr txBox="1">
            <a:spLocks noGrp="1"/>
          </p:cNvSpPr>
          <p:nvPr>
            <p:ph type="body" idx="1"/>
          </p:nvPr>
        </p:nvSpPr>
        <p:spPr>
          <a:xfrm>
            <a:off x="839788" y="2057400"/>
            <a:ext cx="3932100" cy="3811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 rtl="0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/>
            </a:lvl2pPr>
            <a:lvl3pPr marL="1371600" lvl="2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4pPr>
            <a:lvl5pPr marL="2286000" lvl="4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5pPr>
            <a:lvl6pPr marL="2743200" lvl="5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6pPr>
            <a:lvl7pPr marL="3200400" lvl="6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7pPr>
            <a:lvl8pPr marL="3657600" lvl="7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8pPr>
            <a:lvl9pPr marL="4114800" lvl="8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9pPr>
          </a:lstStyle>
          <a:p>
            <a:endParaRPr/>
          </a:p>
        </p:txBody>
      </p:sp>
      <p:sp>
        <p:nvSpPr>
          <p:cNvPr id="308" name="Google Shape;308;geb709532c4_0_17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309" name="Google Shape;309;geb709532c4_0_17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310" name="Google Shape;310;geb709532c4_0_17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3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2" name="Google Shape;312;geb709532c4_0_185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313" name="Google Shape;313;geb709532c4_0_185"/>
          <p:cNvSpPr txBox="1">
            <a:spLocks noGrp="1"/>
          </p:cNvSpPr>
          <p:nvPr>
            <p:ph type="body" idx="1"/>
          </p:nvPr>
        </p:nvSpPr>
        <p:spPr>
          <a:xfrm rot="5400000">
            <a:off x="3920400" y="-1256575"/>
            <a:ext cx="4351200" cy="105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9250" algn="l" rtl="0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1pPr>
            <a:lvl2pPr marL="914400" lvl="1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2pPr>
            <a:lvl3pPr marL="1371600" lvl="2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3pPr>
            <a:lvl4pPr marL="1828800" lvl="3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4pPr>
            <a:lvl5pPr marL="2286000" lvl="4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5pPr>
            <a:lvl6pPr marL="2743200" lvl="5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6pPr>
            <a:lvl7pPr marL="3200400" lvl="6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7pPr>
            <a:lvl8pPr marL="3657600" lvl="7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8pPr>
            <a:lvl9pPr marL="4114800" lvl="8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9pPr>
          </a:lstStyle>
          <a:p>
            <a:endParaRPr/>
          </a:p>
        </p:txBody>
      </p:sp>
      <p:sp>
        <p:nvSpPr>
          <p:cNvPr id="314" name="Google Shape;314;geb709532c4_0_185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315" name="Google Shape;315;geb709532c4_0_185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316" name="Google Shape;316;geb709532c4_0_185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3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8" name="Google Shape;318;geb709532c4_0_191"/>
          <p:cNvSpPr txBox="1">
            <a:spLocks noGrp="1"/>
          </p:cNvSpPr>
          <p:nvPr>
            <p:ph type="title"/>
          </p:nvPr>
        </p:nvSpPr>
        <p:spPr>
          <a:xfrm rot="5400000">
            <a:off x="7133400" y="1956625"/>
            <a:ext cx="5811900" cy="26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319" name="Google Shape;319;geb709532c4_0_191"/>
          <p:cNvSpPr txBox="1">
            <a:spLocks noGrp="1"/>
          </p:cNvSpPr>
          <p:nvPr>
            <p:ph type="body" idx="1"/>
          </p:nvPr>
        </p:nvSpPr>
        <p:spPr>
          <a:xfrm rot="5400000">
            <a:off x="1799400" y="-596075"/>
            <a:ext cx="5811900" cy="7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9250" algn="l" rtl="0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1pPr>
            <a:lvl2pPr marL="914400" lvl="1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2pPr>
            <a:lvl3pPr marL="1371600" lvl="2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3pPr>
            <a:lvl4pPr marL="1828800" lvl="3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4pPr>
            <a:lvl5pPr marL="2286000" lvl="4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5pPr>
            <a:lvl6pPr marL="2743200" lvl="5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6pPr>
            <a:lvl7pPr marL="3200400" lvl="6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7pPr>
            <a:lvl8pPr marL="3657600" lvl="7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8pPr>
            <a:lvl9pPr marL="4114800" lvl="8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9pPr>
          </a:lstStyle>
          <a:p>
            <a:endParaRPr/>
          </a:p>
        </p:txBody>
      </p:sp>
      <p:sp>
        <p:nvSpPr>
          <p:cNvPr id="320" name="Google Shape;320;geb709532c4_0_19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321" name="Google Shape;321;geb709532c4_0_19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322" name="Google Shape;322;geb709532c4_0_19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26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6" name="Google Shape;36;p26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37" name="Google Shape;37;p26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2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2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27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27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3" name="Google Shape;43;p27"/>
          <p:cNvSpPr txBox="1">
            <a:spLocks noGrp="1"/>
          </p:cNvSpPr>
          <p:nvPr>
            <p:ph type="body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4" name="Google Shape;44;p2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5" name="Google Shape;45;p2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6" name="Google Shape;46;p2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28"/>
          <p:cNvSpPr txBox="1"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9" name="Google Shape;49;p28"/>
          <p:cNvSpPr txBox="1"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50" name="Google Shape;50;p28"/>
          <p:cNvSpPr txBox="1">
            <a:spLocks noGrp="1"/>
          </p:cNvSpPr>
          <p:nvPr>
            <p:ph type="body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1" name="Google Shape;51;p28"/>
          <p:cNvSpPr txBox="1">
            <a:spLocks noGrp="1"/>
          </p:cNvSpPr>
          <p:nvPr>
            <p:ph type="body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52" name="Google Shape;52;p28"/>
          <p:cNvSpPr txBox="1">
            <a:spLocks noGrp="1"/>
          </p:cNvSpPr>
          <p:nvPr>
            <p:ph type="body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3" name="Google Shape;53;p2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4" name="Google Shape;54;p2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5" name="Google Shape;55;p2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29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8" name="Google Shape;58;p29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2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2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30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30"/>
          <p:cNvSpPr txBox="1">
            <a:spLocks noGrp="1"/>
          </p:cNvSpPr>
          <p:nvPr>
            <p:ph type="body" idx="1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64" name="Google Shape;64;p3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5" name="Google Shape;65;p3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6" name="Google Shape;66;p3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3.xml"/><Relationship Id="rId3" Type="http://schemas.openxmlformats.org/officeDocument/2006/relationships/slideLayout" Target="../slideLayouts/slideLayout38.xml"/><Relationship Id="rId7" Type="http://schemas.openxmlformats.org/officeDocument/2006/relationships/slideLayout" Target="../slideLayouts/slideLayout42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37.xml"/><Relationship Id="rId1" Type="http://schemas.openxmlformats.org/officeDocument/2006/relationships/slideLayout" Target="../slideLayouts/slideLayout36.xml"/><Relationship Id="rId6" Type="http://schemas.openxmlformats.org/officeDocument/2006/relationships/slideLayout" Target="../slideLayouts/slideLayout41.xml"/><Relationship Id="rId11" Type="http://schemas.openxmlformats.org/officeDocument/2006/relationships/slideLayout" Target="../slideLayouts/slideLayout46.xml"/><Relationship Id="rId5" Type="http://schemas.openxmlformats.org/officeDocument/2006/relationships/slideLayout" Target="../slideLayouts/slideLayout40.xml"/><Relationship Id="rId10" Type="http://schemas.openxmlformats.org/officeDocument/2006/relationships/slideLayout" Target="../slideLayouts/slideLayout45.xml"/><Relationship Id="rId4" Type="http://schemas.openxmlformats.org/officeDocument/2006/relationships/slideLayout" Target="../slideLayouts/slideLayout39.xml"/><Relationship Id="rId9" Type="http://schemas.openxmlformats.org/officeDocument/2006/relationships/slideLayout" Target="../slideLayouts/slideLayout4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7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" name="Google Shape;7;p17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p1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" name="Google Shape;9;p1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" name="Google Shape;10;p1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dk1"/>
        </a:solidFill>
        <a:effectLst/>
      </p:bgPr>
    </p:bg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20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5" name="Google Shape;75;p20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6" name="Google Shape;76;p2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7" name="Google Shape;77;p2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8" name="Google Shape;78;p2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2" r:id="rId3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geb3d18ea68_0_184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0" name="Google Shape;100;geb3d18ea68_0_184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1" name="Google Shape;101;geb3d18ea68_0_18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2" name="Google Shape;102;geb3d18ea68_0_18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3" name="Google Shape;103;geb3d18ea68_0_18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geb3d18ea68_0_648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75" name="Google Shape;175;geb3d18ea68_0_648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Arial"/>
              <a:buChar char="•"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Arial"/>
              <a:buChar char="•"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Arial"/>
              <a:buChar char="•"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Arial"/>
              <a:buChar char="•"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Arial"/>
              <a:buChar char="•"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Arial"/>
              <a:buChar char="•"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76" name="Google Shape;176;geb3d18ea68_0_64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77" name="Google Shape;177;geb3d18ea68_0_64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78" name="Google Shape;178;geb3d18ea68_0_64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  <p:sldLayoutId id="2147483686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Google Shape;249;geb709532c4_0_122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50" name="Google Shape;250;geb709532c4_0_122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Arial"/>
              <a:buChar char="•"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Arial"/>
              <a:buChar char="•"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Arial"/>
              <a:buChar char="•"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Arial"/>
              <a:buChar char="•"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Arial"/>
              <a:buChar char="•"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Arial"/>
              <a:buChar char="•"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51" name="Google Shape;251;geb709532c4_0_12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52" name="Google Shape;252;geb709532c4_0_12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53" name="Google Shape;253;geb709532c4_0_12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5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3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36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5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5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3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" name="Google Shape;327;geb3d18ea68_0_0"/>
          <p:cNvPicPr preferRelativeResize="0"/>
          <p:nvPr/>
        </p:nvPicPr>
        <p:blipFill rotWithShape="1">
          <a:blip r:embed="rId3">
            <a:alphaModFix/>
          </a:blip>
          <a:srcRect l="10071" t="12571" r="9871" b="12601"/>
          <a:stretch/>
        </p:blipFill>
        <p:spPr>
          <a:xfrm>
            <a:off x="3436950" y="246400"/>
            <a:ext cx="4774721" cy="3841497"/>
          </a:xfrm>
          <a:prstGeom prst="rect">
            <a:avLst/>
          </a:prstGeom>
          <a:noFill/>
          <a:ln>
            <a:noFill/>
          </a:ln>
        </p:spPr>
      </p:pic>
      <p:sp>
        <p:nvSpPr>
          <p:cNvPr id="328" name="Google Shape;328;geb3d18ea68_0_0"/>
          <p:cNvSpPr txBox="1"/>
          <p:nvPr/>
        </p:nvSpPr>
        <p:spPr>
          <a:xfrm>
            <a:off x="448236" y="4667744"/>
            <a:ext cx="11295528" cy="839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None/>
            </a:pPr>
            <a:r>
              <a:rPr lang="en-US" sz="3200" dirty="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rPr>
              <a:t>Lesson 6: Becoming One Through Growing Together</a:t>
            </a: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None/>
            </a:pPr>
            <a:endParaRPr lang="en-US" sz="3200" dirty="0">
              <a:solidFill>
                <a:schemeClr val="dk1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lvl="0" algn="ctr">
              <a:buSzPts val="2300"/>
            </a:pPr>
            <a:r>
              <a:rPr lang="en-US" sz="2600" dirty="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rPr>
              <a:t>Please turn on your cameras and rename your Zoom ID </a:t>
            </a:r>
          </a:p>
          <a:p>
            <a:pPr lvl="0" algn="ctr">
              <a:buSzPts val="2300"/>
            </a:pPr>
            <a:r>
              <a:rPr lang="en-US" sz="2600" dirty="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rPr>
              <a:t>to include both of your first names. </a:t>
            </a: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None/>
            </a:pPr>
            <a:endParaRPr sz="2800" i="0" u="none" strike="noStrike" cap="none" dirty="0">
              <a:solidFill>
                <a:schemeClr val="dk1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cxnSp>
        <p:nvCxnSpPr>
          <p:cNvPr id="329" name="Google Shape;329;geb3d18ea68_0_0"/>
          <p:cNvCxnSpPr/>
          <p:nvPr/>
        </p:nvCxnSpPr>
        <p:spPr>
          <a:xfrm>
            <a:off x="2797919" y="4252314"/>
            <a:ext cx="6309300" cy="0"/>
          </a:xfrm>
          <a:prstGeom prst="straightConnector1">
            <a:avLst/>
          </a:prstGeom>
          <a:noFill/>
          <a:ln w="19050" cap="flat" cmpd="sng">
            <a:solidFill>
              <a:srgbClr val="D09D5C"/>
            </a:solidFill>
            <a:prstDash val="solid"/>
            <a:miter lim="800000"/>
            <a:headEnd type="none" w="sm" len="sm"/>
            <a:tailEnd type="none" w="sm" len="sm"/>
          </a:ln>
        </p:spPr>
      </p:cxn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4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Google Shape;148;p21">
            <a:extLst>
              <a:ext uri="{FF2B5EF4-FFF2-40B4-BE49-F238E27FC236}">
                <a16:creationId xmlns:a16="http://schemas.microsoft.com/office/drawing/2014/main" id="{334EF516-76AB-4BA0-8279-182B5ED9836D}"/>
              </a:ext>
            </a:extLst>
          </p:cNvPr>
          <p:cNvSpPr/>
          <p:nvPr/>
        </p:nvSpPr>
        <p:spPr>
          <a:xfrm>
            <a:off x="641774" y="623275"/>
            <a:ext cx="10905000" cy="5607900"/>
          </a:xfrm>
          <a:prstGeom prst="rect">
            <a:avLst/>
          </a:prstGeom>
          <a:solidFill>
            <a:schemeClr val="bg1"/>
          </a:solidFill>
          <a:ln w="19050" cap="flat" cmpd="sng">
            <a:solidFill>
              <a:srgbClr val="D09D5C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91" name="Google Shape;491;geb709532c4_0_114"/>
          <p:cNvSpPr txBox="1">
            <a:spLocks noGrp="1"/>
          </p:cNvSpPr>
          <p:nvPr>
            <p:ph type="title" idx="4294967295"/>
          </p:nvPr>
        </p:nvSpPr>
        <p:spPr>
          <a:xfrm>
            <a:off x="2908435" y="2119201"/>
            <a:ext cx="6375130" cy="271666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200"/>
              <a:buFont typeface="Calibri"/>
              <a:buNone/>
            </a:pPr>
            <a:r>
              <a:rPr lang="en-US" sz="4200" dirty="0"/>
              <a:t>When properly done, seeking help from others </a:t>
            </a:r>
            <a:r>
              <a:rPr lang="en-US" sz="4200" i="1" dirty="0"/>
              <a:t>does not </a:t>
            </a:r>
            <a:r>
              <a:rPr lang="en-US" sz="4200" dirty="0"/>
              <a:t>break the loyalty you have built.</a:t>
            </a:r>
            <a:endParaRPr sz="2800" dirty="0"/>
          </a:p>
        </p:txBody>
      </p:sp>
    </p:spTree>
    <p:extLst>
      <p:ext uri="{BB962C8B-B14F-4D97-AF65-F5344CB8AC3E}">
        <p14:creationId xmlns:p14="http://schemas.microsoft.com/office/powerpoint/2010/main" val="374374299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4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1" name="Google Shape;411;geb3d18ea68_0_551"/>
          <p:cNvSpPr txBox="1">
            <a:spLocks noGrp="1"/>
          </p:cNvSpPr>
          <p:nvPr>
            <p:ph type="title"/>
          </p:nvPr>
        </p:nvSpPr>
        <p:spPr>
          <a:xfrm>
            <a:off x="6288136" y="551937"/>
            <a:ext cx="4578104" cy="204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Calibri"/>
              <a:buNone/>
            </a:pPr>
            <a:endParaRPr sz="480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Calibri"/>
              <a:buNone/>
            </a:pPr>
            <a:r>
              <a:rPr lang="en-US" sz="4800" dirty="0">
                <a:latin typeface="Proxima Nova"/>
                <a:ea typeface="Proxima Nova"/>
                <a:cs typeface="Proxima Nova"/>
                <a:sym typeface="Proxima Nova"/>
              </a:rPr>
              <a:t>Seeking Outside Help</a:t>
            </a:r>
            <a:endParaRPr sz="4800" dirty="0">
              <a:latin typeface="Proxima Nova"/>
              <a:ea typeface="Proxima Nova"/>
              <a:cs typeface="Proxima Nova"/>
              <a:sym typeface="Proxima Nova"/>
            </a:endParaRPr>
          </a:p>
        </p:txBody>
      </p:sp>
      <p:cxnSp>
        <p:nvCxnSpPr>
          <p:cNvPr id="412" name="Google Shape;412;geb3d18ea68_0_551"/>
          <p:cNvCxnSpPr>
            <a:cxnSpLocks/>
          </p:cNvCxnSpPr>
          <p:nvPr/>
        </p:nvCxnSpPr>
        <p:spPr>
          <a:xfrm>
            <a:off x="5481676" y="2783575"/>
            <a:ext cx="6191024" cy="0"/>
          </a:xfrm>
          <a:prstGeom prst="straightConnector1">
            <a:avLst/>
          </a:prstGeom>
          <a:noFill/>
          <a:ln w="19050" cap="flat" cmpd="sng">
            <a:solidFill>
              <a:srgbClr val="DE9C11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413" name="Google Shape;413;geb3d18ea68_0_551"/>
          <p:cNvSpPr txBox="1"/>
          <p:nvPr/>
        </p:nvSpPr>
        <p:spPr>
          <a:xfrm>
            <a:off x="6096000" y="3295736"/>
            <a:ext cx="5317200" cy="286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</a:pPr>
            <a:endParaRPr sz="3200" i="0" u="none" strike="noStrike" cap="none" dirty="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603250" marR="0" lvl="0" indent="-571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 panose="020B0604020202020204" pitchFamily="34" charset="0"/>
              <a:buChar char="•"/>
            </a:pPr>
            <a:r>
              <a:rPr lang="en-US" sz="3200" dirty="0">
                <a:latin typeface="Calibri"/>
                <a:ea typeface="Calibri"/>
                <a:cs typeface="Calibri"/>
                <a:sym typeface="Calibri"/>
              </a:rPr>
              <a:t>Marital Support System</a:t>
            </a:r>
            <a:endParaRPr sz="3200" i="0" u="none" strike="noStrike" cap="none" dirty="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571500" marR="0" lvl="0" indent="-571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 panose="020B0604020202020204" pitchFamily="34" charset="0"/>
              <a:buChar char="•"/>
            </a:pPr>
            <a:endParaRPr sz="3200" i="0" u="none" strike="noStrike" cap="none" dirty="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603250" marR="0" lvl="0" indent="-571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 panose="020B0604020202020204" pitchFamily="34" charset="0"/>
              <a:buChar char="•"/>
            </a:pPr>
            <a:r>
              <a:rPr lang="en-US" sz="3200" dirty="0">
                <a:latin typeface="Calibri"/>
                <a:ea typeface="Calibri"/>
                <a:cs typeface="Calibri"/>
                <a:sym typeface="Calibri"/>
              </a:rPr>
              <a:t>Other Resources</a:t>
            </a:r>
            <a:endParaRPr sz="3200" i="0" u="none" strike="noStrike" cap="none" dirty="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endParaRPr sz="1800" b="0" i="0" u="none" strike="noStrike" cap="none" dirty="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B3283257-063F-4E6E-B504-171BC28C515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3572" y="-1"/>
            <a:ext cx="4578104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4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9" name="Google Shape;449;geb6d923cb2_0_27"/>
          <p:cNvSpPr/>
          <p:nvPr/>
        </p:nvSpPr>
        <p:spPr>
          <a:xfrm>
            <a:off x="480144" y="1363350"/>
            <a:ext cx="5210400" cy="4131300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139700" dist="127000" dir="5400000" algn="t" rotWithShape="0">
              <a:srgbClr val="000000">
                <a:alpha val="1373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50" name="Google Shape;450;geb6d923cb2_0_27"/>
          <p:cNvSpPr txBox="1">
            <a:spLocks noGrp="1"/>
          </p:cNvSpPr>
          <p:nvPr>
            <p:ph type="title"/>
          </p:nvPr>
        </p:nvSpPr>
        <p:spPr>
          <a:xfrm>
            <a:off x="0" y="2143500"/>
            <a:ext cx="6081600" cy="214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</a:pPr>
            <a:r>
              <a:rPr lang="en-US" sz="5400" dirty="0">
                <a:latin typeface="Proxima Nova"/>
                <a:ea typeface="Proxima Nova"/>
                <a:cs typeface="Proxima Nova"/>
                <a:sym typeface="Proxima Nova"/>
              </a:rPr>
              <a:t>Marital Support</a:t>
            </a:r>
            <a:endParaRPr sz="5400" dirty="0">
              <a:latin typeface="Proxima Nova"/>
              <a:ea typeface="Proxima Nova"/>
              <a:cs typeface="Proxima Nova"/>
              <a:sym typeface="Proxima Nova"/>
            </a:endParaRPr>
          </a:p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</a:pPr>
            <a:r>
              <a:rPr lang="en-US" sz="5400" dirty="0">
                <a:latin typeface="Proxima Nova"/>
                <a:ea typeface="Proxima Nova"/>
                <a:cs typeface="Proxima Nova"/>
                <a:sym typeface="Proxima Nova"/>
              </a:rPr>
              <a:t>System</a:t>
            </a:r>
            <a:endParaRPr sz="5400" dirty="0"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451" name="Google Shape;451;geb6d923cb2_0_27"/>
          <p:cNvSpPr/>
          <p:nvPr/>
        </p:nvSpPr>
        <p:spPr>
          <a:xfrm flipH="1">
            <a:off x="2145600" y="4095152"/>
            <a:ext cx="1790400" cy="53700"/>
          </a:xfrm>
          <a:prstGeom prst="rect">
            <a:avLst/>
          </a:prstGeom>
          <a:solidFill>
            <a:srgbClr val="D09D5C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AC350746-911A-4BE9-B949-C53EA47A509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69694" y="0"/>
            <a:ext cx="4586491" cy="68580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CC142651-20C8-4104-ADE8-89CC97CABEF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61744" y="0"/>
            <a:ext cx="4794441" cy="6879737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4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9" name="Google Shape;449;geb6d923cb2_0_27"/>
          <p:cNvSpPr/>
          <p:nvPr/>
        </p:nvSpPr>
        <p:spPr>
          <a:xfrm>
            <a:off x="480144" y="1363350"/>
            <a:ext cx="5210400" cy="4131300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139700" dist="127000" dir="5400000" algn="t" rotWithShape="0">
              <a:srgbClr val="000000">
                <a:alpha val="1373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50" name="Google Shape;450;geb6d923cb2_0_27"/>
          <p:cNvSpPr txBox="1">
            <a:spLocks noGrp="1"/>
          </p:cNvSpPr>
          <p:nvPr>
            <p:ph type="title"/>
          </p:nvPr>
        </p:nvSpPr>
        <p:spPr>
          <a:xfrm>
            <a:off x="0" y="2143500"/>
            <a:ext cx="6081600" cy="214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</a:pPr>
            <a:r>
              <a:rPr lang="en-US" sz="5400" dirty="0">
                <a:latin typeface="Proxima Nova"/>
                <a:ea typeface="Proxima Nova"/>
                <a:cs typeface="Proxima Nova"/>
                <a:sym typeface="Proxima Nova"/>
              </a:rPr>
              <a:t>Other</a:t>
            </a:r>
            <a:endParaRPr sz="5400" dirty="0">
              <a:latin typeface="Proxima Nova"/>
              <a:ea typeface="Proxima Nova"/>
              <a:cs typeface="Proxima Nova"/>
              <a:sym typeface="Proxima Nova"/>
            </a:endParaRPr>
          </a:p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</a:pPr>
            <a:r>
              <a:rPr lang="en-US" sz="5400" dirty="0">
                <a:latin typeface="Proxima Nova"/>
                <a:ea typeface="Proxima Nova"/>
                <a:cs typeface="Proxima Nova"/>
                <a:sym typeface="Proxima Nova"/>
              </a:rPr>
              <a:t>Resources</a:t>
            </a:r>
            <a:endParaRPr sz="5400" dirty="0"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451" name="Google Shape;451;geb6d923cb2_0_27"/>
          <p:cNvSpPr/>
          <p:nvPr/>
        </p:nvSpPr>
        <p:spPr>
          <a:xfrm flipH="1">
            <a:off x="2145600" y="4095152"/>
            <a:ext cx="1790400" cy="53700"/>
          </a:xfrm>
          <a:prstGeom prst="rect">
            <a:avLst/>
          </a:prstGeom>
          <a:solidFill>
            <a:srgbClr val="D09D5C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3D1C25DD-DBFF-4274-8377-C86B95CA8CA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01458" y="0"/>
            <a:ext cx="486499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945115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4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7" name="Google Shape;457;geb709532c4_0_10"/>
          <p:cNvSpPr/>
          <p:nvPr/>
        </p:nvSpPr>
        <p:spPr>
          <a:xfrm>
            <a:off x="0" y="0"/>
            <a:ext cx="12192000" cy="68574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{"A?":"B","a":5,"d":"B","h":"www.canva.com","c":"DAEgbdBprh8","i":"FnFG1mVckmNm2nHbe8Jk-w","b":1626545686976,"A":[{"A?":"H","A":577.6594676811845,"B":869.7560883241679,"D":158.8290593032107,"C":152.07900524417002,"b":179.66692039007123,"a":172.03128097638478,"c":[{"A?":"I","A":1.4210854715202004e-14,"B":-1.4210854715202004e-14,"D":179.66692039007128,"C":172.03128097638475,"a":{"A":false,"C":"#cced00"}},{"A?":"I","A":35.67732265908816,"B":39.4951423659314,"D":100.67663565820844,"C":100.67663565820844,"N":"illustration","a":{"A":false,"B":{"A":{"A":"MAB0QaOUxuU","B":2},"B":{"D":100.67663565820844,"C":100.67663565820844},"C":{"#010101":"#1b1a1a"}}}}]}],"B":1920,"C":1080}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58" name="Google Shape;458;geb709532c4_0_10"/>
          <p:cNvSpPr/>
          <p:nvPr/>
        </p:nvSpPr>
        <p:spPr>
          <a:xfrm>
            <a:off x="0" y="1069524"/>
            <a:ext cx="12192000" cy="4719600"/>
          </a:xfrm>
          <a:prstGeom prst="rect">
            <a:avLst/>
          </a:prstGeom>
          <a:solidFill>
            <a:srgbClr val="90B1C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59" name="Google Shape;459;geb709532c4_0_10"/>
          <p:cNvSpPr/>
          <p:nvPr/>
        </p:nvSpPr>
        <p:spPr>
          <a:xfrm>
            <a:off x="480144" y="1363350"/>
            <a:ext cx="5210400" cy="4131300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139700" dist="127000" dir="5400000" algn="t" rotWithShape="0">
              <a:srgbClr val="000000">
                <a:alpha val="1373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60" name="Google Shape;460;geb709532c4_0_10"/>
          <p:cNvSpPr txBox="1">
            <a:spLocks noGrp="1"/>
          </p:cNvSpPr>
          <p:nvPr>
            <p:ph type="title"/>
          </p:nvPr>
        </p:nvSpPr>
        <p:spPr>
          <a:xfrm>
            <a:off x="0" y="2143500"/>
            <a:ext cx="6081600" cy="214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</a:pPr>
            <a:r>
              <a:rPr lang="en-US" sz="5400" dirty="0">
                <a:latin typeface="Proxima Nova"/>
                <a:ea typeface="Proxima Nova"/>
                <a:cs typeface="Proxima Nova"/>
                <a:sym typeface="Proxima Nova"/>
              </a:rPr>
              <a:t>Resources</a:t>
            </a:r>
            <a:endParaRPr sz="5400" dirty="0"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461" name="Google Shape;461;geb709532c4_0_10"/>
          <p:cNvSpPr/>
          <p:nvPr/>
        </p:nvSpPr>
        <p:spPr>
          <a:xfrm flipH="1">
            <a:off x="2145600" y="4095152"/>
            <a:ext cx="1790400" cy="53700"/>
          </a:xfrm>
          <a:prstGeom prst="rect">
            <a:avLst/>
          </a:prstGeom>
          <a:solidFill>
            <a:srgbClr val="D09D5C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463" name="Google Shape;463;geb709532c4_0_1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336072" y="2569641"/>
            <a:ext cx="5210400" cy="1552361"/>
          </a:xfrm>
          <a:prstGeom prst="rect">
            <a:avLst/>
          </a:prstGeom>
          <a:noFill/>
          <a:ln>
            <a:noFill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8" name="Google Shape;468;geb3d18ea68_0_724"/>
          <p:cNvSpPr/>
          <p:nvPr/>
        </p:nvSpPr>
        <p:spPr>
          <a:xfrm>
            <a:off x="5356200" y="161850"/>
            <a:ext cx="6400800" cy="6400800"/>
          </a:xfrm>
          <a:prstGeom prst="ellipse">
            <a:avLst/>
          </a:prstGeom>
          <a:solidFill>
            <a:schemeClr val="lt1"/>
          </a:solidFill>
          <a:ln w="28575" cap="flat" cmpd="sng">
            <a:solidFill>
              <a:srgbClr val="D09D5C"/>
            </a:solidFill>
            <a:prstDash val="solid"/>
            <a:round/>
            <a:headEnd type="none" w="sm" len="sm"/>
            <a:tailEnd type="none" w="sm" len="sm"/>
          </a:ln>
          <a:effectLst>
            <a:outerShdw blurRad="139700" dist="127000" dir="5400000" algn="t" rotWithShape="0">
              <a:srgbClr val="000000">
                <a:alpha val="1373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endParaRPr sz="19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69" name="Google Shape;469;geb3d18ea68_0_724"/>
          <p:cNvSpPr/>
          <p:nvPr/>
        </p:nvSpPr>
        <p:spPr>
          <a:xfrm>
            <a:off x="316968" y="1254483"/>
            <a:ext cx="3847200" cy="1104000"/>
          </a:xfrm>
          <a:prstGeom prst="frame">
            <a:avLst>
              <a:gd name="adj1" fmla="val 12500"/>
            </a:avLst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endParaRPr sz="19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70" name="Google Shape;470;geb3d18ea68_0_724"/>
          <p:cNvSpPr/>
          <p:nvPr/>
        </p:nvSpPr>
        <p:spPr>
          <a:xfrm flipH="1">
            <a:off x="6300450" y="3417300"/>
            <a:ext cx="4512300" cy="23400"/>
          </a:xfrm>
          <a:prstGeom prst="rect">
            <a:avLst/>
          </a:prstGeom>
          <a:solidFill>
            <a:srgbClr val="D09D5C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endParaRPr sz="19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71" name="Google Shape;471;geb3d18ea68_0_724"/>
          <p:cNvSpPr txBox="1"/>
          <p:nvPr/>
        </p:nvSpPr>
        <p:spPr>
          <a:xfrm>
            <a:off x="4536750" y="3612825"/>
            <a:ext cx="8039700" cy="12131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3900"/>
              <a:buFont typeface="Arial"/>
              <a:buNone/>
            </a:pPr>
            <a:r>
              <a:rPr lang="en-US" sz="4800" i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Marital Support System</a:t>
            </a:r>
            <a:endParaRPr sz="4800" i="1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00" dirty="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473" name="Google Shape;473;geb3d18ea68_0_724"/>
          <p:cNvSpPr txBox="1"/>
          <p:nvPr/>
        </p:nvSpPr>
        <p:spPr>
          <a:xfrm>
            <a:off x="6153750" y="1254483"/>
            <a:ext cx="4805700" cy="20312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000" dirty="0">
                <a:latin typeface="Proxima Nova"/>
                <a:ea typeface="Proxima Nova"/>
                <a:cs typeface="Proxima Nova"/>
                <a:sym typeface="Proxima Nova"/>
              </a:rPr>
              <a:t>Couple Conversation</a:t>
            </a:r>
            <a:endParaRPr sz="6000" dirty="0">
              <a:latin typeface="Proxima Nova"/>
              <a:ea typeface="Proxima Nova"/>
              <a:cs typeface="Proxima Nova"/>
              <a:sym typeface="Proxima Nova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6C7DFEA2-66CB-4FC0-A0CE-C2168717243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4958" y="0"/>
            <a:ext cx="4572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3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7" name="Google Shape;387;geb649bb703_0_415"/>
          <p:cNvSpPr txBox="1"/>
          <p:nvPr/>
        </p:nvSpPr>
        <p:spPr>
          <a:xfrm>
            <a:off x="0" y="1236275"/>
            <a:ext cx="12192000" cy="4479000"/>
          </a:xfrm>
          <a:prstGeom prst="rect">
            <a:avLst/>
          </a:prstGeom>
          <a:solidFill>
            <a:srgbClr val="90B1C2"/>
          </a:solidFill>
          <a:ln w="9525" cap="flat" cmpd="sng">
            <a:solidFill>
              <a:srgbClr val="90B1C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tabLst/>
              <a:defRPr/>
            </a:pPr>
            <a:r>
              <a: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 </a:t>
            </a:r>
            <a:endParaRPr kumimoji="0" sz="15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tabLst/>
              <a:defRPr/>
            </a:pPr>
            <a:endParaRPr kumimoji="0" sz="15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tabLst/>
              <a:defRPr/>
            </a:pPr>
            <a:endParaRPr kumimoji="0" sz="15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tabLst/>
              <a:defRPr/>
            </a:pPr>
            <a:endParaRPr kumimoji="0" sz="15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tabLst/>
              <a:defRPr/>
            </a:pPr>
            <a:endParaRPr kumimoji="0" sz="15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tabLst/>
              <a:defRPr/>
            </a:pPr>
            <a:endParaRPr kumimoji="0" sz="15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tabLst/>
              <a:defRPr/>
            </a:pPr>
            <a:endParaRPr kumimoji="0" sz="15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tabLst/>
              <a:defRPr/>
            </a:pPr>
            <a:endParaRPr kumimoji="0" sz="15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tabLst/>
              <a:defRPr/>
            </a:pPr>
            <a:endParaRPr kumimoji="0" sz="15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tabLst/>
              <a:defRPr/>
            </a:pPr>
            <a:endParaRPr kumimoji="0" sz="15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tabLst/>
              <a:defRPr/>
            </a:pPr>
            <a:endParaRPr kumimoji="0" sz="15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tabLst/>
              <a:defRPr/>
            </a:pPr>
            <a:endParaRPr kumimoji="0" sz="15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tabLst/>
              <a:defRPr/>
            </a:pPr>
            <a:endParaRPr kumimoji="0" sz="15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tabLst/>
              <a:defRPr/>
            </a:pPr>
            <a:endParaRPr kumimoji="0" sz="15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tabLst/>
              <a:defRPr/>
            </a:pPr>
            <a:endParaRPr kumimoji="0" sz="15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tabLst/>
              <a:defRPr/>
            </a:pPr>
            <a:endParaRPr kumimoji="0" sz="15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tabLst/>
              <a:defRPr/>
            </a:pPr>
            <a:endParaRPr kumimoji="0" sz="15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tabLst/>
              <a:defRPr/>
            </a:pPr>
            <a:endParaRPr kumimoji="0" sz="15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tabLst/>
              <a:defRPr/>
            </a:pPr>
            <a:endParaRPr kumimoji="0" sz="15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88" name="Google Shape;388;geb649bb703_0_415"/>
          <p:cNvSpPr/>
          <p:nvPr/>
        </p:nvSpPr>
        <p:spPr>
          <a:xfrm>
            <a:off x="1114425" y="167008"/>
            <a:ext cx="9963150" cy="6858000"/>
          </a:xfrm>
          <a:custGeom>
            <a:avLst/>
            <a:gdLst/>
            <a:ahLst/>
            <a:cxnLst/>
            <a:rect l="l" t="t" r="r" b="b"/>
            <a:pathLst>
              <a:path w="9963150" h="6858000" extrusionOk="0">
                <a:moveTo>
                  <a:pt x="1595771" y="0"/>
                </a:moveTo>
                <a:lnTo>
                  <a:pt x="8367379" y="0"/>
                </a:lnTo>
                <a:lnTo>
                  <a:pt x="8504080" y="130333"/>
                </a:lnTo>
                <a:cubicBezTo>
                  <a:pt x="9405568" y="1031820"/>
                  <a:pt x="9963150" y="2277214"/>
                  <a:pt x="9963150" y="3652838"/>
                </a:cubicBezTo>
                <a:cubicBezTo>
                  <a:pt x="9963150" y="4856509"/>
                  <a:pt x="9536251" y="5960473"/>
                  <a:pt x="8825600" y="6821583"/>
                </a:cubicBezTo>
                <a:lnTo>
                  <a:pt x="8794055" y="6858000"/>
                </a:lnTo>
                <a:lnTo>
                  <a:pt x="1169096" y="6858000"/>
                </a:lnTo>
                <a:lnTo>
                  <a:pt x="1137550" y="6821583"/>
                </a:lnTo>
                <a:cubicBezTo>
                  <a:pt x="426899" y="5960473"/>
                  <a:pt x="0" y="4856509"/>
                  <a:pt x="0" y="3652838"/>
                </a:cubicBezTo>
                <a:cubicBezTo>
                  <a:pt x="0" y="2277214"/>
                  <a:pt x="557582" y="1031820"/>
                  <a:pt x="1459070" y="130333"/>
                </a:cubicBezTo>
                <a:close/>
              </a:path>
            </a:pathLst>
          </a:custGeom>
          <a:solidFill>
            <a:schemeClr val="lt1"/>
          </a:solidFill>
          <a:ln w="9525" cap="flat" cmpd="sng">
            <a:solidFill>
              <a:srgbClr val="EFEFEF"/>
            </a:solidFill>
            <a:prstDash val="solid"/>
            <a:miter lim="800000"/>
            <a:headEnd type="none" w="sm" len="sm"/>
            <a:tailEnd type="none" w="sm" len="sm"/>
          </a:ln>
          <a:effectLst>
            <a:outerShdw blurRad="139700" sx="102000" sy="102000" algn="ctr" rotWithShape="0">
              <a:srgbClr val="D8D8D8">
                <a:alpha val="3647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342900" marR="0" lvl="4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11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389" name="Google Shape;389;geb649bb703_0_415"/>
          <p:cNvSpPr txBox="1"/>
          <p:nvPr/>
        </p:nvSpPr>
        <p:spPr>
          <a:xfrm>
            <a:off x="3199545" y="2160166"/>
            <a:ext cx="5792910" cy="6758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29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Marital Support System</a:t>
            </a:r>
            <a:endParaRPr kumimoji="0" lang="en-US" sz="29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Proxima Nova" panose="020B0604020202020204" charset="0"/>
              <a:ea typeface="Calibri"/>
              <a:cs typeface="Calibri"/>
              <a:sym typeface="Calibri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  <a:sym typeface="Arial"/>
            </a:endParaRPr>
          </a:p>
        </p:txBody>
      </p:sp>
      <p:sp>
        <p:nvSpPr>
          <p:cNvPr id="390" name="Google Shape;390;geb649bb703_0_415"/>
          <p:cNvSpPr/>
          <p:nvPr/>
        </p:nvSpPr>
        <p:spPr>
          <a:xfrm>
            <a:off x="3718560" y="592854"/>
            <a:ext cx="4755300" cy="27300"/>
          </a:xfrm>
          <a:prstGeom prst="rect">
            <a:avLst/>
          </a:prstGeom>
          <a:solidFill>
            <a:schemeClr val="accent2"/>
          </a:solidFill>
          <a:ln w="9525" cap="flat" cmpd="sng">
            <a:solidFill>
              <a:srgbClr val="D09D5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900"/>
              <a:buFont typeface="Calibri"/>
              <a:buNone/>
              <a:tabLst/>
              <a:defRPr/>
            </a:pPr>
            <a:endParaRPr kumimoji="0" sz="19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91" name="Google Shape;391;geb649bb703_0_415"/>
          <p:cNvSpPr/>
          <p:nvPr/>
        </p:nvSpPr>
        <p:spPr>
          <a:xfrm>
            <a:off x="3718560" y="6324087"/>
            <a:ext cx="4755300" cy="27300"/>
          </a:xfrm>
          <a:prstGeom prst="rect">
            <a:avLst/>
          </a:prstGeom>
          <a:solidFill>
            <a:schemeClr val="accent2"/>
          </a:solidFill>
          <a:ln w="9525" cap="flat" cmpd="sng">
            <a:solidFill>
              <a:srgbClr val="D09D5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900"/>
              <a:buFont typeface="Calibri"/>
              <a:buNone/>
              <a:tabLst/>
              <a:defRPr/>
            </a:pPr>
            <a:endParaRPr kumimoji="0" sz="19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92" name="Google Shape;392;geb649bb703_0_415"/>
          <p:cNvSpPr txBox="1"/>
          <p:nvPr/>
        </p:nvSpPr>
        <p:spPr>
          <a:xfrm>
            <a:off x="2434281" y="2175531"/>
            <a:ext cx="7587049" cy="31686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What are some ground rules about how we will talk to others about our marriage?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Who are some people that we could include in our “go-to” marriage-support system?</a:t>
            </a:r>
          </a:p>
        </p:txBody>
      </p:sp>
    </p:spTree>
    <p:extLst>
      <p:ext uri="{BB962C8B-B14F-4D97-AF65-F5344CB8AC3E}">
        <p14:creationId xmlns:p14="http://schemas.microsoft.com/office/powerpoint/2010/main" val="743051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4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8" name="Google Shape;478;geb709532c4_0_23"/>
          <p:cNvSpPr/>
          <p:nvPr/>
        </p:nvSpPr>
        <p:spPr>
          <a:xfrm>
            <a:off x="0" y="0"/>
            <a:ext cx="12192000" cy="68574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{"A?":"B","a":5,"d":"B","h":"www.canva.com","c":"DAEgbdBprh8","i":"FnFG1mVckmNm2nHbe8Jk-w","b":1626545686976,"A":[{"A?":"H","A":577.6594676811845,"B":869.7560883241679,"D":158.8290593032107,"C":152.07900524417002,"b":179.66692039007123,"a":172.03128097638478,"c":[{"A?":"I","A":1.4210854715202004e-14,"B":-1.4210854715202004e-14,"D":179.66692039007128,"C":172.03128097638475,"a":{"A":false,"C":"#cced00"}},{"A?":"I","A":35.67732265908816,"B":39.4951423659314,"D":100.67663565820844,"C":100.67663565820844,"N":"illustration","a":{"A":false,"B":{"A":{"A":"MAB0QaOUxuU","B":2},"B":{"D":100.67663565820844,"C":100.67663565820844},"C":{"#010101":"#1b1a1a"}}}}]}],"B":1920,"C":1080}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79" name="Google Shape;479;geb709532c4_0_23"/>
          <p:cNvSpPr/>
          <p:nvPr/>
        </p:nvSpPr>
        <p:spPr>
          <a:xfrm>
            <a:off x="0" y="1069524"/>
            <a:ext cx="12192000" cy="4719600"/>
          </a:xfrm>
          <a:prstGeom prst="rect">
            <a:avLst/>
          </a:prstGeom>
          <a:solidFill>
            <a:srgbClr val="90B1C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80" name="Google Shape;480;geb709532c4_0_23"/>
          <p:cNvSpPr/>
          <p:nvPr/>
        </p:nvSpPr>
        <p:spPr>
          <a:xfrm>
            <a:off x="480139" y="1363349"/>
            <a:ext cx="11231700" cy="4131300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139700" dist="127000" dir="5400000" algn="t" rotWithShape="0">
              <a:srgbClr val="000000">
                <a:alpha val="1373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81" name="Google Shape;481;geb709532c4_0_23"/>
          <p:cNvSpPr txBox="1">
            <a:spLocks noGrp="1"/>
          </p:cNvSpPr>
          <p:nvPr>
            <p:ph type="title"/>
          </p:nvPr>
        </p:nvSpPr>
        <p:spPr>
          <a:xfrm>
            <a:off x="3055200" y="2126850"/>
            <a:ext cx="6081600" cy="214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</a:pPr>
            <a:r>
              <a:rPr lang="en-US" sz="6000" dirty="0">
                <a:latin typeface="Proxima Nova"/>
                <a:ea typeface="Proxima Nova"/>
                <a:cs typeface="Proxima Nova"/>
                <a:sym typeface="Proxima Nova"/>
              </a:rPr>
              <a:t>Serving</a:t>
            </a:r>
            <a:endParaRPr sz="6000" dirty="0"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482" name="Google Shape;482;geb709532c4_0_23"/>
          <p:cNvSpPr/>
          <p:nvPr/>
        </p:nvSpPr>
        <p:spPr>
          <a:xfrm flipH="1">
            <a:off x="5200800" y="3768652"/>
            <a:ext cx="1790400" cy="53700"/>
          </a:xfrm>
          <a:prstGeom prst="rect">
            <a:avLst/>
          </a:prstGeom>
          <a:solidFill>
            <a:srgbClr val="D09D5C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4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7" name="Google Shape;487;geb709532c4_0_114"/>
          <p:cNvSpPr txBox="1"/>
          <p:nvPr/>
        </p:nvSpPr>
        <p:spPr>
          <a:xfrm>
            <a:off x="0" y="1236275"/>
            <a:ext cx="12192000" cy="4479000"/>
          </a:xfrm>
          <a:prstGeom prst="rect">
            <a:avLst/>
          </a:prstGeom>
          <a:solidFill>
            <a:srgbClr val="90B1C2"/>
          </a:solidFill>
          <a:ln w="9525" cap="flat" cmpd="sng">
            <a:solidFill>
              <a:srgbClr val="90B1C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 </a:t>
            </a:r>
            <a:endParaRPr sz="150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88" name="Google Shape;488;geb709532c4_0_114"/>
          <p:cNvSpPr/>
          <p:nvPr/>
        </p:nvSpPr>
        <p:spPr>
          <a:xfrm>
            <a:off x="1114625" y="11"/>
            <a:ext cx="9963150" cy="6858000"/>
          </a:xfrm>
          <a:custGeom>
            <a:avLst/>
            <a:gdLst/>
            <a:ahLst/>
            <a:cxnLst/>
            <a:rect l="l" t="t" r="r" b="b"/>
            <a:pathLst>
              <a:path w="9963150" h="6858000" extrusionOk="0">
                <a:moveTo>
                  <a:pt x="1595771" y="0"/>
                </a:moveTo>
                <a:lnTo>
                  <a:pt x="8367379" y="0"/>
                </a:lnTo>
                <a:lnTo>
                  <a:pt x="8504080" y="130333"/>
                </a:lnTo>
                <a:cubicBezTo>
                  <a:pt x="9405568" y="1031820"/>
                  <a:pt x="9963150" y="2277214"/>
                  <a:pt x="9963150" y="3652838"/>
                </a:cubicBezTo>
                <a:cubicBezTo>
                  <a:pt x="9963150" y="4856509"/>
                  <a:pt x="9536251" y="5960473"/>
                  <a:pt x="8825600" y="6821583"/>
                </a:cubicBezTo>
                <a:lnTo>
                  <a:pt x="8794055" y="6858000"/>
                </a:lnTo>
                <a:lnTo>
                  <a:pt x="1169096" y="6858000"/>
                </a:lnTo>
                <a:lnTo>
                  <a:pt x="1137550" y="6821583"/>
                </a:lnTo>
                <a:cubicBezTo>
                  <a:pt x="426899" y="5960473"/>
                  <a:pt x="0" y="4856509"/>
                  <a:pt x="0" y="3652838"/>
                </a:cubicBezTo>
                <a:cubicBezTo>
                  <a:pt x="0" y="2277214"/>
                  <a:pt x="557582" y="1031820"/>
                  <a:pt x="1459070" y="130333"/>
                </a:cubicBezTo>
                <a:close/>
              </a:path>
            </a:pathLst>
          </a:custGeom>
          <a:solidFill>
            <a:schemeClr val="lt1"/>
          </a:solidFill>
          <a:ln w="9525" cap="flat" cmpd="sng">
            <a:solidFill>
              <a:srgbClr val="EFEFEF"/>
            </a:solidFill>
            <a:prstDash val="solid"/>
            <a:miter lim="800000"/>
            <a:headEnd type="none" w="sm" len="sm"/>
            <a:tailEnd type="none" w="sm" len="sm"/>
          </a:ln>
          <a:effectLst>
            <a:outerShdw blurRad="139700" sx="102000" sy="102000" algn="ctr" rotWithShape="0">
              <a:srgbClr val="D8D8D8">
                <a:alpha val="3686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Font typeface="Calibri"/>
              <a:buNone/>
            </a:pPr>
            <a:endParaRPr sz="19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89" name="Google Shape;489;geb709532c4_0_114"/>
          <p:cNvSpPr/>
          <p:nvPr/>
        </p:nvSpPr>
        <p:spPr>
          <a:xfrm>
            <a:off x="3718560" y="1177647"/>
            <a:ext cx="4755300" cy="27300"/>
          </a:xfrm>
          <a:prstGeom prst="rect">
            <a:avLst/>
          </a:prstGeom>
          <a:solidFill>
            <a:schemeClr val="accent2"/>
          </a:solidFill>
          <a:ln w="9525" cap="flat" cmpd="sng">
            <a:solidFill>
              <a:srgbClr val="D09D5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Font typeface="Calibri"/>
              <a:buNone/>
            </a:pPr>
            <a:endParaRPr sz="19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90" name="Google Shape;490;geb709532c4_0_114"/>
          <p:cNvSpPr/>
          <p:nvPr/>
        </p:nvSpPr>
        <p:spPr>
          <a:xfrm>
            <a:off x="3718560" y="5623204"/>
            <a:ext cx="4755300" cy="27300"/>
          </a:xfrm>
          <a:prstGeom prst="rect">
            <a:avLst/>
          </a:prstGeom>
          <a:solidFill>
            <a:schemeClr val="accent2"/>
          </a:solidFill>
          <a:ln w="9525" cap="flat" cmpd="sng">
            <a:solidFill>
              <a:srgbClr val="D09D5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Font typeface="Calibri"/>
              <a:buNone/>
            </a:pPr>
            <a:endParaRPr sz="19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91" name="Google Shape;491;geb709532c4_0_114"/>
          <p:cNvSpPr txBox="1">
            <a:spLocks noGrp="1"/>
          </p:cNvSpPr>
          <p:nvPr>
            <p:ph type="title" idx="4294967295"/>
          </p:nvPr>
        </p:nvSpPr>
        <p:spPr>
          <a:xfrm>
            <a:off x="2608650" y="1622250"/>
            <a:ext cx="6974700" cy="361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200"/>
              <a:buFont typeface="Calibri"/>
              <a:buNone/>
            </a:pPr>
            <a:r>
              <a:rPr lang="en-US" sz="4200" dirty="0"/>
              <a:t>“For whosoever will save his life shall lose it; and whosoever shall lose his life for my sake shall find it.”</a:t>
            </a:r>
            <a:endParaRPr sz="4200" dirty="0"/>
          </a:p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200"/>
              <a:buFont typeface="Calibri"/>
              <a:buNone/>
            </a:pPr>
            <a:br>
              <a:rPr lang="en-US" sz="2800" dirty="0"/>
            </a:br>
            <a:r>
              <a:rPr lang="en-US" sz="2800" i="1" dirty="0"/>
              <a:t>Matthew 16:25</a:t>
            </a:r>
            <a:endParaRPr sz="2800" i="1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4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7" name="Google Shape;487;geb709532c4_0_114"/>
          <p:cNvSpPr txBox="1"/>
          <p:nvPr/>
        </p:nvSpPr>
        <p:spPr>
          <a:xfrm>
            <a:off x="0" y="1236275"/>
            <a:ext cx="12192000" cy="4479000"/>
          </a:xfrm>
          <a:prstGeom prst="rect">
            <a:avLst/>
          </a:prstGeom>
          <a:solidFill>
            <a:srgbClr val="90B1C2"/>
          </a:solidFill>
          <a:ln w="9525" cap="flat" cmpd="sng">
            <a:solidFill>
              <a:srgbClr val="90B1C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 </a:t>
            </a:r>
            <a:endParaRPr sz="150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88" name="Google Shape;488;geb709532c4_0_114"/>
          <p:cNvSpPr/>
          <p:nvPr/>
        </p:nvSpPr>
        <p:spPr>
          <a:xfrm>
            <a:off x="1114625" y="11"/>
            <a:ext cx="9963150" cy="6858000"/>
          </a:xfrm>
          <a:custGeom>
            <a:avLst/>
            <a:gdLst/>
            <a:ahLst/>
            <a:cxnLst/>
            <a:rect l="l" t="t" r="r" b="b"/>
            <a:pathLst>
              <a:path w="9963150" h="6858000" extrusionOk="0">
                <a:moveTo>
                  <a:pt x="1595771" y="0"/>
                </a:moveTo>
                <a:lnTo>
                  <a:pt x="8367379" y="0"/>
                </a:lnTo>
                <a:lnTo>
                  <a:pt x="8504080" y="130333"/>
                </a:lnTo>
                <a:cubicBezTo>
                  <a:pt x="9405568" y="1031820"/>
                  <a:pt x="9963150" y="2277214"/>
                  <a:pt x="9963150" y="3652838"/>
                </a:cubicBezTo>
                <a:cubicBezTo>
                  <a:pt x="9963150" y="4856509"/>
                  <a:pt x="9536251" y="5960473"/>
                  <a:pt x="8825600" y="6821583"/>
                </a:cubicBezTo>
                <a:lnTo>
                  <a:pt x="8794055" y="6858000"/>
                </a:lnTo>
                <a:lnTo>
                  <a:pt x="1169096" y="6858000"/>
                </a:lnTo>
                <a:lnTo>
                  <a:pt x="1137550" y="6821583"/>
                </a:lnTo>
                <a:cubicBezTo>
                  <a:pt x="426899" y="5960473"/>
                  <a:pt x="0" y="4856509"/>
                  <a:pt x="0" y="3652838"/>
                </a:cubicBezTo>
                <a:cubicBezTo>
                  <a:pt x="0" y="2277214"/>
                  <a:pt x="557582" y="1031820"/>
                  <a:pt x="1459070" y="130333"/>
                </a:cubicBezTo>
                <a:close/>
              </a:path>
            </a:pathLst>
          </a:custGeom>
          <a:solidFill>
            <a:schemeClr val="lt1"/>
          </a:solidFill>
          <a:ln w="9525" cap="flat" cmpd="sng">
            <a:solidFill>
              <a:srgbClr val="EFEFEF"/>
            </a:solidFill>
            <a:prstDash val="solid"/>
            <a:miter lim="800000"/>
            <a:headEnd type="none" w="sm" len="sm"/>
            <a:tailEnd type="none" w="sm" len="sm"/>
          </a:ln>
          <a:effectLst>
            <a:outerShdw blurRad="139700" sx="102000" sy="102000" algn="ctr" rotWithShape="0">
              <a:srgbClr val="D8D8D8">
                <a:alpha val="3686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Font typeface="Calibri"/>
              <a:buNone/>
            </a:pPr>
            <a:endParaRPr sz="19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89" name="Google Shape;489;geb709532c4_0_114"/>
          <p:cNvSpPr/>
          <p:nvPr/>
        </p:nvSpPr>
        <p:spPr>
          <a:xfrm>
            <a:off x="3718560" y="1177647"/>
            <a:ext cx="4755300" cy="27300"/>
          </a:xfrm>
          <a:prstGeom prst="rect">
            <a:avLst/>
          </a:prstGeom>
          <a:solidFill>
            <a:schemeClr val="accent2"/>
          </a:solidFill>
          <a:ln w="9525" cap="flat" cmpd="sng">
            <a:solidFill>
              <a:srgbClr val="D09D5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Font typeface="Calibri"/>
              <a:buNone/>
            </a:pPr>
            <a:endParaRPr sz="19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90" name="Google Shape;490;geb709532c4_0_114"/>
          <p:cNvSpPr/>
          <p:nvPr/>
        </p:nvSpPr>
        <p:spPr>
          <a:xfrm>
            <a:off x="3718560" y="5623204"/>
            <a:ext cx="4755300" cy="27300"/>
          </a:xfrm>
          <a:prstGeom prst="rect">
            <a:avLst/>
          </a:prstGeom>
          <a:solidFill>
            <a:schemeClr val="accent2"/>
          </a:solidFill>
          <a:ln w="9525" cap="flat" cmpd="sng">
            <a:solidFill>
              <a:srgbClr val="D09D5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Font typeface="Calibri"/>
              <a:buNone/>
            </a:pPr>
            <a:endParaRPr sz="19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91" name="Google Shape;491;geb709532c4_0_114"/>
          <p:cNvSpPr txBox="1">
            <a:spLocks noGrp="1"/>
          </p:cNvSpPr>
          <p:nvPr>
            <p:ph type="title" idx="4294967295"/>
          </p:nvPr>
        </p:nvSpPr>
        <p:spPr>
          <a:xfrm>
            <a:off x="2608650" y="3205935"/>
            <a:ext cx="6974700" cy="14791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200"/>
              <a:buFont typeface="Calibri"/>
              <a:buNone/>
            </a:pPr>
            <a:r>
              <a:rPr lang="en-US" sz="4800" i="1" dirty="0"/>
              <a:t>Couple generativity </a:t>
            </a:r>
            <a:r>
              <a:rPr lang="en-US" sz="4800" dirty="0"/>
              <a:t>increases couple identity and strength.</a:t>
            </a:r>
            <a:endParaRPr sz="3600" i="1" dirty="0"/>
          </a:p>
        </p:txBody>
      </p:sp>
    </p:spTree>
    <p:extLst>
      <p:ext uri="{BB962C8B-B14F-4D97-AF65-F5344CB8AC3E}">
        <p14:creationId xmlns:p14="http://schemas.microsoft.com/office/powerpoint/2010/main" val="6122603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3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Google Shape;148;p21">
            <a:extLst>
              <a:ext uri="{FF2B5EF4-FFF2-40B4-BE49-F238E27FC236}">
                <a16:creationId xmlns:a16="http://schemas.microsoft.com/office/drawing/2014/main" id="{4A5DA394-1312-4979-B1CB-F6EA58C9B196}"/>
              </a:ext>
            </a:extLst>
          </p:cNvPr>
          <p:cNvSpPr/>
          <p:nvPr/>
        </p:nvSpPr>
        <p:spPr>
          <a:xfrm>
            <a:off x="641774" y="623275"/>
            <a:ext cx="10905000" cy="5607900"/>
          </a:xfrm>
          <a:prstGeom prst="rect">
            <a:avLst/>
          </a:prstGeom>
          <a:solidFill>
            <a:schemeClr val="bg1"/>
          </a:solidFill>
          <a:ln w="19050" cap="flat" cmpd="sng">
            <a:solidFill>
              <a:srgbClr val="D09D5C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47" name="Google Shape;347;geb3d18ea68_0_259"/>
          <p:cNvSpPr txBox="1">
            <a:spLocks noGrp="1"/>
          </p:cNvSpPr>
          <p:nvPr>
            <p:ph type="body" idx="1"/>
          </p:nvPr>
        </p:nvSpPr>
        <p:spPr>
          <a:xfrm>
            <a:off x="3537674" y="2784775"/>
            <a:ext cx="5113200" cy="12849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5400" dirty="0"/>
              <a:t>What is </a:t>
            </a:r>
            <a:r>
              <a:rPr lang="en-US" sz="5400" i="1" dirty="0"/>
              <a:t>entropy</a:t>
            </a:r>
            <a:r>
              <a:rPr lang="en-US" sz="5400" dirty="0"/>
              <a:t>?</a:t>
            </a:r>
            <a:endParaRPr sz="4300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4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6" name="Google Shape;496;p8"/>
          <p:cNvSpPr txBox="1"/>
          <p:nvPr/>
        </p:nvSpPr>
        <p:spPr>
          <a:xfrm>
            <a:off x="640530" y="151197"/>
            <a:ext cx="10721340" cy="6555600"/>
          </a:xfrm>
          <a:prstGeom prst="rect">
            <a:avLst/>
          </a:prstGeom>
          <a:solidFill>
            <a:srgbClr val="90B1C2"/>
          </a:solidFill>
          <a:ln w="9525" cap="flat" cmpd="sng">
            <a:solidFill>
              <a:srgbClr val="90B1C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5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 </a:t>
            </a:r>
            <a:endParaRPr sz="1500"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US" sz="15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US" sz="1500"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US" sz="15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US" sz="15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US" sz="1500"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US" sz="15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US" sz="1500"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US" sz="15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US" sz="1500"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US" sz="15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US" sz="1500"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97" name="Google Shape;497;p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079032" y="268621"/>
            <a:ext cx="9844336" cy="6320753"/>
          </a:xfrm>
          <a:prstGeom prst="rect">
            <a:avLst/>
          </a:prstGeom>
          <a:noFill/>
          <a:ln>
            <a:noFill/>
          </a:ln>
        </p:spPr>
      </p:pic>
      <p:sp>
        <p:nvSpPr>
          <p:cNvPr id="498" name="Google Shape;498;p8"/>
          <p:cNvSpPr txBox="1"/>
          <p:nvPr/>
        </p:nvSpPr>
        <p:spPr>
          <a:xfrm>
            <a:off x="128850" y="6589275"/>
            <a:ext cx="11744700" cy="137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ctr" rtl="0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5917"/>
              <a:buFont typeface="Arial"/>
              <a:buNone/>
            </a:pPr>
            <a:r>
              <a:rPr lang="en-US" sz="2517" b="1" i="0" u="none" strike="noStrike" cap="non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goodnewsnetwork.org, 4 Sep 2020, credit Caroline Stoltzfus/The City Mission</a:t>
            </a:r>
            <a:endParaRPr sz="3165" b="0" i="0" u="none" strike="noStrike" cap="none" dirty="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3" name="Google Shape;503;geb3d18ea68_0_733"/>
          <p:cNvSpPr/>
          <p:nvPr/>
        </p:nvSpPr>
        <p:spPr>
          <a:xfrm>
            <a:off x="5356200" y="161850"/>
            <a:ext cx="6400800" cy="6400800"/>
          </a:xfrm>
          <a:prstGeom prst="ellipse">
            <a:avLst/>
          </a:prstGeom>
          <a:solidFill>
            <a:schemeClr val="lt1"/>
          </a:solidFill>
          <a:ln w="28575" cap="flat" cmpd="sng">
            <a:solidFill>
              <a:srgbClr val="D09D5C"/>
            </a:solidFill>
            <a:prstDash val="solid"/>
            <a:round/>
            <a:headEnd type="none" w="sm" len="sm"/>
            <a:tailEnd type="none" w="sm" len="sm"/>
          </a:ln>
          <a:effectLst>
            <a:outerShdw blurRad="139700" dist="127000" dir="5400000" algn="t" rotWithShape="0">
              <a:srgbClr val="000000">
                <a:alpha val="1373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endParaRPr sz="19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04" name="Google Shape;504;geb3d18ea68_0_733"/>
          <p:cNvSpPr/>
          <p:nvPr/>
        </p:nvSpPr>
        <p:spPr>
          <a:xfrm>
            <a:off x="316968" y="1254483"/>
            <a:ext cx="3847200" cy="1104000"/>
          </a:xfrm>
          <a:prstGeom prst="frame">
            <a:avLst>
              <a:gd name="adj1" fmla="val 12500"/>
            </a:avLst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endParaRPr sz="19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05" name="Google Shape;505;geb3d18ea68_0_733"/>
          <p:cNvSpPr/>
          <p:nvPr/>
        </p:nvSpPr>
        <p:spPr>
          <a:xfrm flipH="1">
            <a:off x="6300450" y="3417300"/>
            <a:ext cx="4512300" cy="23400"/>
          </a:xfrm>
          <a:prstGeom prst="rect">
            <a:avLst/>
          </a:prstGeom>
          <a:solidFill>
            <a:srgbClr val="D09D5C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endParaRPr sz="19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06" name="Google Shape;506;geb3d18ea68_0_733"/>
          <p:cNvSpPr txBox="1"/>
          <p:nvPr/>
        </p:nvSpPr>
        <p:spPr>
          <a:xfrm>
            <a:off x="4536750" y="3612825"/>
            <a:ext cx="8039700" cy="12131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3900"/>
              <a:buFont typeface="Arial"/>
              <a:buNone/>
            </a:pPr>
            <a:r>
              <a:rPr lang="en-US" sz="4800" i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Serving</a:t>
            </a:r>
            <a:endParaRPr sz="4800" i="1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00" dirty="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507" name="Google Shape;507;geb3d18ea68_0_733"/>
          <p:cNvSpPr txBox="1"/>
          <p:nvPr/>
        </p:nvSpPr>
        <p:spPr>
          <a:xfrm>
            <a:off x="6153750" y="1213880"/>
            <a:ext cx="4805700" cy="20312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000" dirty="0">
                <a:latin typeface="Proxima Nova"/>
                <a:ea typeface="Proxima Nova"/>
                <a:cs typeface="Proxima Nova"/>
                <a:sym typeface="Proxima Nova"/>
              </a:rPr>
              <a:t>Couple Conversation</a:t>
            </a:r>
            <a:endParaRPr sz="6000" dirty="0">
              <a:latin typeface="Proxima Nova"/>
              <a:ea typeface="Proxima Nova"/>
              <a:cs typeface="Proxima Nova"/>
              <a:sym typeface="Proxima Nova"/>
            </a:endParaRPr>
          </a:p>
        </p:txBody>
      </p:sp>
      <p:pic>
        <p:nvPicPr>
          <p:cNvPr id="508" name="Google Shape;508;geb3d18ea68_0_73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30543" y="0"/>
            <a:ext cx="4777875" cy="68579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3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7" name="Google Shape;387;geb649bb703_0_415"/>
          <p:cNvSpPr txBox="1"/>
          <p:nvPr/>
        </p:nvSpPr>
        <p:spPr>
          <a:xfrm>
            <a:off x="0" y="1236275"/>
            <a:ext cx="12192000" cy="4479000"/>
          </a:xfrm>
          <a:prstGeom prst="rect">
            <a:avLst/>
          </a:prstGeom>
          <a:solidFill>
            <a:srgbClr val="90B1C2"/>
          </a:solidFill>
          <a:ln w="9525" cap="flat" cmpd="sng">
            <a:solidFill>
              <a:srgbClr val="90B1C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tabLst/>
              <a:defRPr/>
            </a:pPr>
            <a:r>
              <a: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 </a:t>
            </a:r>
            <a:endParaRPr kumimoji="0" sz="15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tabLst/>
              <a:defRPr/>
            </a:pPr>
            <a:endParaRPr kumimoji="0" sz="15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tabLst/>
              <a:defRPr/>
            </a:pPr>
            <a:endParaRPr kumimoji="0" sz="15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tabLst/>
              <a:defRPr/>
            </a:pPr>
            <a:endParaRPr kumimoji="0" sz="15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tabLst/>
              <a:defRPr/>
            </a:pPr>
            <a:endParaRPr kumimoji="0" sz="15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tabLst/>
              <a:defRPr/>
            </a:pPr>
            <a:endParaRPr kumimoji="0" sz="15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tabLst/>
              <a:defRPr/>
            </a:pPr>
            <a:endParaRPr kumimoji="0" sz="15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tabLst/>
              <a:defRPr/>
            </a:pPr>
            <a:endParaRPr kumimoji="0" sz="15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tabLst/>
              <a:defRPr/>
            </a:pPr>
            <a:endParaRPr kumimoji="0" sz="15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tabLst/>
              <a:defRPr/>
            </a:pPr>
            <a:endParaRPr kumimoji="0" sz="15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tabLst/>
              <a:defRPr/>
            </a:pPr>
            <a:endParaRPr kumimoji="0" sz="15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tabLst/>
              <a:defRPr/>
            </a:pPr>
            <a:endParaRPr kumimoji="0" sz="15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tabLst/>
              <a:defRPr/>
            </a:pPr>
            <a:endParaRPr kumimoji="0" sz="15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tabLst/>
              <a:defRPr/>
            </a:pPr>
            <a:endParaRPr kumimoji="0" sz="15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tabLst/>
              <a:defRPr/>
            </a:pPr>
            <a:endParaRPr kumimoji="0" sz="15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tabLst/>
              <a:defRPr/>
            </a:pPr>
            <a:endParaRPr kumimoji="0" sz="15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tabLst/>
              <a:defRPr/>
            </a:pPr>
            <a:endParaRPr kumimoji="0" sz="15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tabLst/>
              <a:defRPr/>
            </a:pPr>
            <a:endParaRPr kumimoji="0" sz="15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tabLst/>
              <a:defRPr/>
            </a:pPr>
            <a:endParaRPr kumimoji="0" sz="15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88" name="Google Shape;388;geb649bb703_0_415"/>
          <p:cNvSpPr/>
          <p:nvPr/>
        </p:nvSpPr>
        <p:spPr>
          <a:xfrm>
            <a:off x="1114425" y="167008"/>
            <a:ext cx="9963150" cy="6858000"/>
          </a:xfrm>
          <a:custGeom>
            <a:avLst/>
            <a:gdLst/>
            <a:ahLst/>
            <a:cxnLst/>
            <a:rect l="l" t="t" r="r" b="b"/>
            <a:pathLst>
              <a:path w="9963150" h="6858000" extrusionOk="0">
                <a:moveTo>
                  <a:pt x="1595771" y="0"/>
                </a:moveTo>
                <a:lnTo>
                  <a:pt x="8367379" y="0"/>
                </a:lnTo>
                <a:lnTo>
                  <a:pt x="8504080" y="130333"/>
                </a:lnTo>
                <a:cubicBezTo>
                  <a:pt x="9405568" y="1031820"/>
                  <a:pt x="9963150" y="2277214"/>
                  <a:pt x="9963150" y="3652838"/>
                </a:cubicBezTo>
                <a:cubicBezTo>
                  <a:pt x="9963150" y="4856509"/>
                  <a:pt x="9536251" y="5960473"/>
                  <a:pt x="8825600" y="6821583"/>
                </a:cubicBezTo>
                <a:lnTo>
                  <a:pt x="8794055" y="6858000"/>
                </a:lnTo>
                <a:lnTo>
                  <a:pt x="1169096" y="6858000"/>
                </a:lnTo>
                <a:lnTo>
                  <a:pt x="1137550" y="6821583"/>
                </a:lnTo>
                <a:cubicBezTo>
                  <a:pt x="426899" y="5960473"/>
                  <a:pt x="0" y="4856509"/>
                  <a:pt x="0" y="3652838"/>
                </a:cubicBezTo>
                <a:cubicBezTo>
                  <a:pt x="0" y="2277214"/>
                  <a:pt x="557582" y="1031820"/>
                  <a:pt x="1459070" y="130333"/>
                </a:cubicBezTo>
                <a:close/>
              </a:path>
            </a:pathLst>
          </a:custGeom>
          <a:solidFill>
            <a:schemeClr val="lt1"/>
          </a:solidFill>
          <a:ln w="9525" cap="flat" cmpd="sng">
            <a:solidFill>
              <a:srgbClr val="EFEFEF"/>
            </a:solidFill>
            <a:prstDash val="solid"/>
            <a:miter lim="800000"/>
            <a:headEnd type="none" w="sm" len="sm"/>
            <a:tailEnd type="none" w="sm" len="sm"/>
          </a:ln>
          <a:effectLst>
            <a:outerShdw blurRad="139700" sx="102000" sy="102000" algn="ctr" rotWithShape="0">
              <a:srgbClr val="D8D8D8">
                <a:alpha val="3647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342900" marR="0" lvl="4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11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389" name="Google Shape;389;geb649bb703_0_415"/>
          <p:cNvSpPr txBox="1"/>
          <p:nvPr/>
        </p:nvSpPr>
        <p:spPr>
          <a:xfrm>
            <a:off x="3360183" y="1236275"/>
            <a:ext cx="5792910" cy="6758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lang="en-US" sz="2900" b="1" dirty="0"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Serving</a:t>
            </a:r>
            <a:endParaRPr kumimoji="0" lang="en-US" sz="29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Proxima Nova" panose="020B0604020202020204" charset="0"/>
              <a:ea typeface="Calibri"/>
              <a:cs typeface="Calibri"/>
              <a:sym typeface="Calibri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  <a:sym typeface="Arial"/>
            </a:endParaRPr>
          </a:p>
        </p:txBody>
      </p:sp>
      <p:sp>
        <p:nvSpPr>
          <p:cNvPr id="390" name="Google Shape;390;geb649bb703_0_415"/>
          <p:cNvSpPr/>
          <p:nvPr/>
        </p:nvSpPr>
        <p:spPr>
          <a:xfrm>
            <a:off x="3718560" y="592854"/>
            <a:ext cx="4755300" cy="27300"/>
          </a:xfrm>
          <a:prstGeom prst="rect">
            <a:avLst/>
          </a:prstGeom>
          <a:solidFill>
            <a:schemeClr val="accent2"/>
          </a:solidFill>
          <a:ln w="9525" cap="flat" cmpd="sng">
            <a:solidFill>
              <a:srgbClr val="D09D5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900"/>
              <a:buFont typeface="Calibri"/>
              <a:buNone/>
              <a:tabLst/>
              <a:defRPr/>
            </a:pPr>
            <a:endParaRPr kumimoji="0" sz="19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91" name="Google Shape;391;geb649bb703_0_415"/>
          <p:cNvSpPr/>
          <p:nvPr/>
        </p:nvSpPr>
        <p:spPr>
          <a:xfrm>
            <a:off x="3718560" y="6324087"/>
            <a:ext cx="4755300" cy="27300"/>
          </a:xfrm>
          <a:prstGeom prst="rect">
            <a:avLst/>
          </a:prstGeom>
          <a:solidFill>
            <a:schemeClr val="accent2"/>
          </a:solidFill>
          <a:ln w="9525" cap="flat" cmpd="sng">
            <a:solidFill>
              <a:srgbClr val="D09D5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900"/>
              <a:buFont typeface="Calibri"/>
              <a:buNone/>
              <a:tabLst/>
              <a:defRPr/>
            </a:pPr>
            <a:endParaRPr kumimoji="0" sz="19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92" name="Google Shape;392;geb649bb703_0_415"/>
          <p:cNvSpPr txBox="1"/>
          <p:nvPr/>
        </p:nvSpPr>
        <p:spPr>
          <a:xfrm>
            <a:off x="2671376" y="2229347"/>
            <a:ext cx="7587049" cy="31686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What are some causes we might join to make a difference? What are things we especially care about protecting, supporting or improving in our families and community?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What are some of our personal missions/ministries? How can we support each other in our personal ministries?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Who are some people we could minister to together?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How can we answer the call of The Family Proclamation to promote measures that strengthen marriages and families?</a:t>
            </a:r>
          </a:p>
        </p:txBody>
      </p:sp>
    </p:spTree>
    <p:extLst>
      <p:ext uri="{BB962C8B-B14F-4D97-AF65-F5344CB8AC3E}">
        <p14:creationId xmlns:p14="http://schemas.microsoft.com/office/powerpoint/2010/main" val="388654896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3" name="Google Shape;513;geb709532c4_0_209"/>
          <p:cNvSpPr/>
          <p:nvPr/>
        </p:nvSpPr>
        <p:spPr>
          <a:xfrm>
            <a:off x="0" y="0"/>
            <a:ext cx="12192000" cy="68574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{"A?":"B","a":5,"d":"B","h":"www.canva.com","c":"DAEgbdBprh8","i":"FnFG1mVckmNm2nHbe8Jk-w","b":1626545686976,"A":[{"A?":"H","A":577.6594676811845,"B":869.7560883241679,"D":158.8290593032107,"C":152.07900524417002,"b":179.66692039007123,"a":172.03128097638478,"c":[{"A?":"I","A":1.4210854715202004e-14,"B":-1.4210854715202004e-14,"D":179.66692039007128,"C":172.03128097638475,"a":{"A":false,"C":"#cced00"}},{"A?":"I","A":35.67732265908816,"B":39.4951423659314,"D":100.67663565820844,"C":100.67663565820844,"N":"illustration","a":{"A":false,"B":{"A":{"A":"MAB0QaOUxuU","B":2},"B":{"D":100.67663565820844,"C":100.67663565820844},"C":{"#010101":"#1b1a1a"}}}}]}],"B":1920,"C":1080}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14" name="Google Shape;514;geb709532c4_0_209"/>
          <p:cNvSpPr/>
          <p:nvPr/>
        </p:nvSpPr>
        <p:spPr>
          <a:xfrm>
            <a:off x="0" y="1069524"/>
            <a:ext cx="12192000" cy="4719600"/>
          </a:xfrm>
          <a:prstGeom prst="rect">
            <a:avLst/>
          </a:prstGeom>
          <a:solidFill>
            <a:srgbClr val="90B1C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15" name="Google Shape;515;geb709532c4_0_209"/>
          <p:cNvSpPr/>
          <p:nvPr/>
        </p:nvSpPr>
        <p:spPr>
          <a:xfrm>
            <a:off x="480139" y="1363349"/>
            <a:ext cx="11231700" cy="4131300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139700" dist="127000" dir="5400000" algn="t" rotWithShape="0">
              <a:srgbClr val="000000">
                <a:alpha val="1373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16" name="Google Shape;516;geb709532c4_0_209"/>
          <p:cNvSpPr txBox="1">
            <a:spLocks noGrp="1"/>
          </p:cNvSpPr>
          <p:nvPr>
            <p:ph type="title"/>
          </p:nvPr>
        </p:nvSpPr>
        <p:spPr>
          <a:xfrm>
            <a:off x="3055200" y="2126850"/>
            <a:ext cx="6081600" cy="214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</a:pPr>
            <a:r>
              <a:rPr lang="en-US" sz="6000" dirty="0">
                <a:latin typeface="Proxima Nova"/>
                <a:ea typeface="Proxima Nova"/>
                <a:cs typeface="Proxima Nova"/>
                <a:sym typeface="Proxima Nova"/>
              </a:rPr>
              <a:t>Congratulations!</a:t>
            </a:r>
            <a:endParaRPr sz="6000" dirty="0"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517" name="Google Shape;517;geb709532c4_0_209"/>
          <p:cNvSpPr/>
          <p:nvPr/>
        </p:nvSpPr>
        <p:spPr>
          <a:xfrm flipH="1">
            <a:off x="5200800" y="3768652"/>
            <a:ext cx="1790400" cy="53700"/>
          </a:xfrm>
          <a:prstGeom prst="rect">
            <a:avLst/>
          </a:prstGeom>
          <a:solidFill>
            <a:srgbClr val="D09D5C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" name="Google Shape;522;geb709532c4_0_200"/>
          <p:cNvSpPr txBox="1"/>
          <p:nvPr/>
        </p:nvSpPr>
        <p:spPr>
          <a:xfrm>
            <a:off x="0" y="1236275"/>
            <a:ext cx="12192000" cy="4479000"/>
          </a:xfrm>
          <a:prstGeom prst="rect">
            <a:avLst/>
          </a:prstGeom>
          <a:solidFill>
            <a:srgbClr val="90B1C2"/>
          </a:solidFill>
          <a:ln w="9525" cap="flat" cmpd="sng">
            <a:solidFill>
              <a:srgbClr val="90B1C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 </a:t>
            </a:r>
            <a:endParaRPr sz="150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23" name="Google Shape;523;geb709532c4_0_200"/>
          <p:cNvSpPr/>
          <p:nvPr/>
        </p:nvSpPr>
        <p:spPr>
          <a:xfrm>
            <a:off x="1114425" y="168811"/>
            <a:ext cx="9963150" cy="6858000"/>
          </a:xfrm>
          <a:custGeom>
            <a:avLst/>
            <a:gdLst/>
            <a:ahLst/>
            <a:cxnLst/>
            <a:rect l="l" t="t" r="r" b="b"/>
            <a:pathLst>
              <a:path w="9963150" h="6858000" extrusionOk="0">
                <a:moveTo>
                  <a:pt x="1595771" y="0"/>
                </a:moveTo>
                <a:lnTo>
                  <a:pt x="8367379" y="0"/>
                </a:lnTo>
                <a:lnTo>
                  <a:pt x="8504080" y="130333"/>
                </a:lnTo>
                <a:cubicBezTo>
                  <a:pt x="9405568" y="1031820"/>
                  <a:pt x="9963150" y="2277214"/>
                  <a:pt x="9963150" y="3652838"/>
                </a:cubicBezTo>
                <a:cubicBezTo>
                  <a:pt x="9963150" y="4856509"/>
                  <a:pt x="9536251" y="5960473"/>
                  <a:pt x="8825600" y="6821583"/>
                </a:cubicBezTo>
                <a:lnTo>
                  <a:pt x="8794055" y="6858000"/>
                </a:lnTo>
                <a:lnTo>
                  <a:pt x="1169096" y="6858000"/>
                </a:lnTo>
                <a:lnTo>
                  <a:pt x="1137550" y="6821583"/>
                </a:lnTo>
                <a:cubicBezTo>
                  <a:pt x="426899" y="5960473"/>
                  <a:pt x="0" y="4856509"/>
                  <a:pt x="0" y="3652838"/>
                </a:cubicBezTo>
                <a:cubicBezTo>
                  <a:pt x="0" y="2277214"/>
                  <a:pt x="557582" y="1031820"/>
                  <a:pt x="1459070" y="130333"/>
                </a:cubicBezTo>
                <a:close/>
              </a:path>
            </a:pathLst>
          </a:custGeom>
          <a:solidFill>
            <a:schemeClr val="lt1"/>
          </a:solidFill>
          <a:ln w="9525" cap="flat" cmpd="sng">
            <a:solidFill>
              <a:srgbClr val="EFEFEF"/>
            </a:solidFill>
            <a:prstDash val="solid"/>
            <a:miter lim="800000"/>
            <a:headEnd type="none" w="sm" len="sm"/>
            <a:tailEnd type="none" w="sm" len="sm"/>
          </a:ln>
          <a:effectLst>
            <a:outerShdw blurRad="139700" sx="102000" sy="102000" algn="ctr" rotWithShape="0">
              <a:srgbClr val="D8D8D8">
                <a:alpha val="3686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Font typeface="Calibri"/>
              <a:buNone/>
            </a:pPr>
            <a:endParaRPr sz="19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24" name="Google Shape;524;geb709532c4_0_200"/>
          <p:cNvSpPr/>
          <p:nvPr/>
        </p:nvSpPr>
        <p:spPr>
          <a:xfrm>
            <a:off x="3718560" y="1236272"/>
            <a:ext cx="4755300" cy="27300"/>
          </a:xfrm>
          <a:prstGeom prst="rect">
            <a:avLst/>
          </a:prstGeom>
          <a:solidFill>
            <a:schemeClr val="accent2"/>
          </a:solidFill>
          <a:ln w="9525" cap="flat" cmpd="sng">
            <a:solidFill>
              <a:srgbClr val="D09D5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Font typeface="Calibri"/>
              <a:buNone/>
            </a:pPr>
            <a:endParaRPr sz="19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25" name="Google Shape;525;geb709532c4_0_200"/>
          <p:cNvSpPr/>
          <p:nvPr/>
        </p:nvSpPr>
        <p:spPr>
          <a:xfrm>
            <a:off x="3718360" y="5594429"/>
            <a:ext cx="4755300" cy="27300"/>
          </a:xfrm>
          <a:prstGeom prst="rect">
            <a:avLst/>
          </a:prstGeom>
          <a:solidFill>
            <a:schemeClr val="accent2"/>
          </a:solidFill>
          <a:ln w="9525" cap="flat" cmpd="sng">
            <a:solidFill>
              <a:srgbClr val="D09D5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Font typeface="Calibri"/>
              <a:buNone/>
            </a:pPr>
            <a:endParaRPr sz="19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26" name="Google Shape;526;geb709532c4_0_200"/>
          <p:cNvSpPr txBox="1"/>
          <p:nvPr/>
        </p:nvSpPr>
        <p:spPr>
          <a:xfrm>
            <a:off x="2938182" y="1755152"/>
            <a:ext cx="6315635" cy="332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 dirty="0">
                <a:solidFill>
                  <a:srgbClr val="666666"/>
                </a:solidFill>
                <a:latin typeface="Calibri"/>
                <a:ea typeface="Calibri"/>
                <a:cs typeface="Calibri"/>
                <a:sym typeface="Calibri"/>
              </a:rPr>
              <a:t> </a:t>
            </a:r>
            <a:r>
              <a:rPr lang="en-US" sz="36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For each of you, what has been your “take-away” from Anxiously Engaged?</a:t>
            </a:r>
          </a:p>
          <a:p>
            <a:pPr marL="0" lvl="0" indent="0" algn="ctr" rtl="0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Please type it into the chat.</a:t>
            </a:r>
            <a:endParaRPr sz="28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23286606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" name="Google Shape;522;geb709532c4_0_200"/>
          <p:cNvSpPr txBox="1"/>
          <p:nvPr/>
        </p:nvSpPr>
        <p:spPr>
          <a:xfrm>
            <a:off x="0" y="1236275"/>
            <a:ext cx="12192000" cy="4479000"/>
          </a:xfrm>
          <a:prstGeom prst="rect">
            <a:avLst/>
          </a:prstGeom>
          <a:solidFill>
            <a:srgbClr val="90B1C2"/>
          </a:solidFill>
          <a:ln w="9525" cap="flat" cmpd="sng">
            <a:solidFill>
              <a:srgbClr val="90B1C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 </a:t>
            </a:r>
            <a:endParaRPr sz="150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23" name="Google Shape;523;geb709532c4_0_200"/>
          <p:cNvSpPr/>
          <p:nvPr/>
        </p:nvSpPr>
        <p:spPr>
          <a:xfrm>
            <a:off x="1114425" y="168811"/>
            <a:ext cx="9963150" cy="6858000"/>
          </a:xfrm>
          <a:custGeom>
            <a:avLst/>
            <a:gdLst/>
            <a:ahLst/>
            <a:cxnLst/>
            <a:rect l="l" t="t" r="r" b="b"/>
            <a:pathLst>
              <a:path w="9963150" h="6858000" extrusionOk="0">
                <a:moveTo>
                  <a:pt x="1595771" y="0"/>
                </a:moveTo>
                <a:lnTo>
                  <a:pt x="8367379" y="0"/>
                </a:lnTo>
                <a:lnTo>
                  <a:pt x="8504080" y="130333"/>
                </a:lnTo>
                <a:cubicBezTo>
                  <a:pt x="9405568" y="1031820"/>
                  <a:pt x="9963150" y="2277214"/>
                  <a:pt x="9963150" y="3652838"/>
                </a:cubicBezTo>
                <a:cubicBezTo>
                  <a:pt x="9963150" y="4856509"/>
                  <a:pt x="9536251" y="5960473"/>
                  <a:pt x="8825600" y="6821583"/>
                </a:cubicBezTo>
                <a:lnTo>
                  <a:pt x="8794055" y="6858000"/>
                </a:lnTo>
                <a:lnTo>
                  <a:pt x="1169096" y="6858000"/>
                </a:lnTo>
                <a:lnTo>
                  <a:pt x="1137550" y="6821583"/>
                </a:lnTo>
                <a:cubicBezTo>
                  <a:pt x="426899" y="5960473"/>
                  <a:pt x="0" y="4856509"/>
                  <a:pt x="0" y="3652838"/>
                </a:cubicBezTo>
                <a:cubicBezTo>
                  <a:pt x="0" y="2277214"/>
                  <a:pt x="557582" y="1031820"/>
                  <a:pt x="1459070" y="130333"/>
                </a:cubicBezTo>
                <a:close/>
              </a:path>
            </a:pathLst>
          </a:custGeom>
          <a:solidFill>
            <a:schemeClr val="lt1"/>
          </a:solidFill>
          <a:ln w="9525" cap="flat" cmpd="sng">
            <a:solidFill>
              <a:srgbClr val="EFEFEF"/>
            </a:solidFill>
            <a:prstDash val="solid"/>
            <a:miter lim="800000"/>
            <a:headEnd type="none" w="sm" len="sm"/>
            <a:tailEnd type="none" w="sm" len="sm"/>
          </a:ln>
          <a:effectLst>
            <a:outerShdw blurRad="139700" sx="102000" sy="102000" algn="ctr" rotWithShape="0">
              <a:srgbClr val="D8D8D8">
                <a:alpha val="3686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Font typeface="Calibri"/>
              <a:buNone/>
            </a:pPr>
            <a:endParaRPr sz="19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24" name="Google Shape;524;geb709532c4_0_200"/>
          <p:cNvSpPr/>
          <p:nvPr/>
        </p:nvSpPr>
        <p:spPr>
          <a:xfrm>
            <a:off x="3718560" y="1236272"/>
            <a:ext cx="4755300" cy="27300"/>
          </a:xfrm>
          <a:prstGeom prst="rect">
            <a:avLst/>
          </a:prstGeom>
          <a:solidFill>
            <a:schemeClr val="accent2"/>
          </a:solidFill>
          <a:ln w="9525" cap="flat" cmpd="sng">
            <a:solidFill>
              <a:srgbClr val="D09D5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Font typeface="Calibri"/>
              <a:buNone/>
            </a:pPr>
            <a:endParaRPr sz="19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25" name="Google Shape;525;geb709532c4_0_200"/>
          <p:cNvSpPr/>
          <p:nvPr/>
        </p:nvSpPr>
        <p:spPr>
          <a:xfrm>
            <a:off x="3718360" y="5594429"/>
            <a:ext cx="4755300" cy="27300"/>
          </a:xfrm>
          <a:prstGeom prst="rect">
            <a:avLst/>
          </a:prstGeom>
          <a:solidFill>
            <a:schemeClr val="accent2"/>
          </a:solidFill>
          <a:ln w="9525" cap="flat" cmpd="sng">
            <a:solidFill>
              <a:srgbClr val="D09D5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Font typeface="Calibri"/>
              <a:buNone/>
            </a:pPr>
            <a:endParaRPr sz="19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26" name="Google Shape;526;geb709532c4_0_200"/>
          <p:cNvSpPr txBox="1"/>
          <p:nvPr/>
        </p:nvSpPr>
        <p:spPr>
          <a:xfrm>
            <a:off x="2667000" y="1937611"/>
            <a:ext cx="6858000" cy="332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 dirty="0">
                <a:solidFill>
                  <a:srgbClr val="666666"/>
                </a:solidFill>
                <a:latin typeface="Calibri"/>
                <a:ea typeface="Calibri"/>
                <a:cs typeface="Calibri"/>
                <a:sym typeface="Calibri"/>
              </a:rPr>
              <a:t> </a:t>
            </a:r>
            <a:r>
              <a:rPr lang="en-US" sz="36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“Whatever Jesus lays his hands upon lives. If Jesus lays his hands upon a marriage, it lives.”</a:t>
            </a:r>
            <a:endParaRPr lang="en-US" sz="18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ctr" rtl="0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lang="en-US" sz="2400" i="1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ctr" rtl="0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2800" i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 President Howard W. Hunter</a:t>
            </a:r>
            <a:endParaRPr sz="2800" i="1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1" name="Google Shape;531;geb709532c4_0_220"/>
          <p:cNvSpPr txBox="1"/>
          <p:nvPr/>
        </p:nvSpPr>
        <p:spPr>
          <a:xfrm>
            <a:off x="443050" y="935550"/>
            <a:ext cx="4700400" cy="138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100"/>
              <a:buFont typeface="Arial"/>
              <a:buNone/>
            </a:pPr>
            <a:r>
              <a:rPr lang="en-US" sz="60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rPr>
              <a:t>Stay in touch!</a:t>
            </a:r>
            <a:endParaRPr sz="6000" i="0" u="none" strike="noStrike" cap="none">
              <a:solidFill>
                <a:srgbClr val="000000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cxnSp>
        <p:nvCxnSpPr>
          <p:cNvPr id="532" name="Google Shape;532;geb709532c4_0_220"/>
          <p:cNvCxnSpPr/>
          <p:nvPr/>
        </p:nvCxnSpPr>
        <p:spPr>
          <a:xfrm rot="10800000" flipH="1">
            <a:off x="711700" y="2325150"/>
            <a:ext cx="4163100" cy="5100"/>
          </a:xfrm>
          <a:prstGeom prst="straightConnector1">
            <a:avLst/>
          </a:prstGeom>
          <a:noFill/>
          <a:ln w="19050" cap="flat" cmpd="sng">
            <a:solidFill>
              <a:srgbClr val="DE9C11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533" name="Google Shape;533;geb709532c4_0_220"/>
          <p:cNvSpPr txBox="1"/>
          <p:nvPr/>
        </p:nvSpPr>
        <p:spPr>
          <a:xfrm>
            <a:off x="0" y="4269000"/>
            <a:ext cx="11636679" cy="330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63550" lvl="1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</a:pPr>
            <a:r>
              <a:rPr lang="en-US" sz="3700" i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Website</a:t>
            </a:r>
            <a:r>
              <a:rPr lang="en-US" sz="37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: AnxiouslyEngaged.byu.edu</a:t>
            </a:r>
            <a:endParaRPr sz="37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63550" lvl="1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700"/>
            </a:pPr>
            <a:r>
              <a:rPr lang="en-US" sz="3700" i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Instagram</a:t>
            </a:r>
            <a:r>
              <a:rPr lang="en-US" sz="37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: @anxiously__engaged</a:t>
            </a:r>
            <a:endParaRPr sz="37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63550" lvl="1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700"/>
            </a:pPr>
            <a:r>
              <a:rPr lang="en-US" sz="3700" i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Email</a:t>
            </a:r>
            <a:r>
              <a:rPr lang="en-US" sz="37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: </a:t>
            </a:r>
            <a:r>
              <a:rPr lang="en-US" sz="37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anxiously.engaged.marriage.prep@gmail.com</a:t>
            </a:r>
            <a:endParaRPr sz="37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Clr>
                <a:srgbClr val="000000"/>
              </a:buClr>
              <a:buSzPts val="1500"/>
              <a:buFont typeface="Arial"/>
              <a:buNone/>
            </a:pPr>
            <a:endParaRPr sz="1500" b="0" i="0" u="none" strike="noStrike" cap="none" dirty="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534" name="Google Shape;534;geb709532c4_0_220"/>
          <p:cNvPicPr preferRelativeResize="0"/>
          <p:nvPr/>
        </p:nvPicPr>
        <p:blipFill rotWithShape="1">
          <a:blip r:embed="rId3">
            <a:alphaModFix/>
          </a:blip>
          <a:srcRect l="10071" t="12571" r="9871" b="12601"/>
          <a:stretch/>
        </p:blipFill>
        <p:spPr>
          <a:xfrm>
            <a:off x="7578269" y="382475"/>
            <a:ext cx="4290176" cy="400972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2"/>
        </a:solidFill>
        <a:effectLst/>
      </p:bgPr>
    </p:bg>
    <p:spTree>
      <p:nvGrpSpPr>
        <p:cNvPr id="1" name="Shape 5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9" name="Google Shape;539;p10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lt1"/>
          </a:solidFill>
          <a:ln w="254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40" name="Google Shape;540;p10"/>
          <p:cNvSpPr txBox="1"/>
          <p:nvPr/>
        </p:nvSpPr>
        <p:spPr>
          <a:xfrm>
            <a:off x="0" y="274375"/>
            <a:ext cx="12192000" cy="101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0"/>
              <a:buFont typeface="Arial"/>
              <a:buNone/>
            </a:pPr>
            <a:r>
              <a:rPr lang="en-US" sz="6000" i="0" u="none" strike="noStrike" cap="none" dirty="0">
                <a:solidFill>
                  <a:srgbClr val="000000"/>
                </a:solidFill>
                <a:latin typeface="Proxima Nova"/>
                <a:ea typeface="Proxima Nova"/>
                <a:cs typeface="Proxima Nova"/>
                <a:sym typeface="Proxima Nova"/>
              </a:rPr>
              <a:t>Testimonials &amp; </a:t>
            </a:r>
            <a:r>
              <a:rPr lang="en-US" sz="6000" dirty="0">
                <a:latin typeface="Proxima Nova"/>
                <a:ea typeface="Proxima Nova"/>
                <a:cs typeface="Proxima Nova"/>
                <a:sym typeface="Proxima Nova"/>
              </a:rPr>
              <a:t>Referrals</a:t>
            </a:r>
            <a:endParaRPr sz="1400" i="0" u="none" strike="noStrike" cap="none" dirty="0">
              <a:solidFill>
                <a:srgbClr val="000000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pic>
        <p:nvPicPr>
          <p:cNvPr id="541" name="Google Shape;541;p1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6724" y="1462867"/>
            <a:ext cx="5654987" cy="2220955"/>
          </a:xfrm>
          <a:prstGeom prst="rect">
            <a:avLst/>
          </a:prstGeom>
          <a:noFill/>
          <a:ln>
            <a:noFill/>
          </a:ln>
        </p:spPr>
      </p:pic>
      <p:pic>
        <p:nvPicPr>
          <p:cNvPr id="542" name="Google Shape;542;p10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863250" y="3910604"/>
            <a:ext cx="5810733" cy="2549989"/>
          </a:xfrm>
          <a:prstGeom prst="rect">
            <a:avLst/>
          </a:prstGeom>
          <a:noFill/>
          <a:ln>
            <a:noFill/>
          </a:ln>
        </p:spPr>
      </p:pic>
      <p:pic>
        <p:nvPicPr>
          <p:cNvPr id="543" name="Google Shape;543;p10"/>
          <p:cNvPicPr preferRelativeResize="0"/>
          <p:nvPr/>
        </p:nvPicPr>
        <p:blipFill rotWithShape="1">
          <a:blip r:embed="rId5">
            <a:alphaModFix/>
          </a:blip>
          <a:srcRect r="1115"/>
          <a:stretch/>
        </p:blipFill>
        <p:spPr>
          <a:xfrm>
            <a:off x="96724" y="4128085"/>
            <a:ext cx="5719471" cy="2115028"/>
          </a:xfrm>
          <a:prstGeom prst="rect">
            <a:avLst/>
          </a:prstGeom>
          <a:noFill/>
          <a:ln>
            <a:noFill/>
          </a:ln>
        </p:spPr>
      </p:pic>
      <p:pic>
        <p:nvPicPr>
          <p:cNvPr id="544" name="Google Shape;544;p10"/>
          <p:cNvPicPr preferRelativeResize="0"/>
          <p:nvPr/>
        </p:nvPicPr>
        <p:blipFill rotWithShape="1">
          <a:blip r:embed="rId6">
            <a:alphaModFix/>
          </a:blip>
          <a:srcRect r="524"/>
          <a:stretch/>
        </p:blipFill>
        <p:spPr>
          <a:xfrm>
            <a:off x="5863250" y="1343983"/>
            <a:ext cx="6018049" cy="245872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9" name="Google Shape;559;geb709532c4_0_257"/>
          <p:cNvSpPr/>
          <p:nvPr/>
        </p:nvSpPr>
        <p:spPr>
          <a:xfrm>
            <a:off x="0" y="0"/>
            <a:ext cx="12192000" cy="68574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{"A?":"B","a":5,"d":"B","h":"www.canva.com","c":"DAEgbdBprh8","i":"FnFG1mVckmNm2nHbe8Jk-w","b":1626545686976,"A":[{"A?":"H","A":577.6594676811845,"B":869.7560883241679,"D":158.8290593032107,"C":152.07900524417002,"b":179.66692039007123,"a":172.03128097638478,"c":[{"A?":"I","A":1.4210854715202004e-14,"B":-1.4210854715202004e-14,"D":179.66692039007128,"C":172.03128097638475,"a":{"A":false,"C":"#cced00"}},{"A?":"I","A":35.67732265908816,"B":39.4951423659314,"D":100.67663565820844,"C":100.67663565820844,"N":"illustration","a":{"A":false,"B":{"A":{"A":"MAB0QaOUxuU","B":2},"B":{"D":100.67663565820844,"C":100.67663565820844},"C":{"#010101":"#1b1a1a"}}}}]}],"B":1920,"C":1080}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60" name="Google Shape;560;geb709532c4_0_257"/>
          <p:cNvSpPr/>
          <p:nvPr/>
        </p:nvSpPr>
        <p:spPr>
          <a:xfrm>
            <a:off x="0" y="1069524"/>
            <a:ext cx="12192000" cy="4719600"/>
          </a:xfrm>
          <a:prstGeom prst="rect">
            <a:avLst/>
          </a:prstGeom>
          <a:solidFill>
            <a:srgbClr val="90B1C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61" name="Google Shape;561;geb709532c4_0_257"/>
          <p:cNvSpPr/>
          <p:nvPr/>
        </p:nvSpPr>
        <p:spPr>
          <a:xfrm>
            <a:off x="480139" y="1363349"/>
            <a:ext cx="11231700" cy="4131300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139700" dist="127000" dir="5400000" algn="t" rotWithShape="0">
              <a:srgbClr val="000000">
                <a:alpha val="1373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62" name="Google Shape;562;geb709532c4_0_257"/>
          <p:cNvSpPr txBox="1">
            <a:spLocks noGrp="1"/>
          </p:cNvSpPr>
          <p:nvPr>
            <p:ph type="title"/>
          </p:nvPr>
        </p:nvSpPr>
        <p:spPr>
          <a:xfrm>
            <a:off x="480150" y="2356075"/>
            <a:ext cx="11231700" cy="214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</a:pPr>
            <a:r>
              <a:rPr lang="en-US" sz="5400" dirty="0">
                <a:latin typeface="Proxima Nova"/>
                <a:ea typeface="Proxima Nova"/>
                <a:cs typeface="Proxima Nova"/>
                <a:sym typeface="Proxima Nova"/>
              </a:rPr>
              <a:t>Marriage License </a:t>
            </a:r>
            <a:endParaRPr sz="5400" dirty="0">
              <a:latin typeface="Proxima Nova"/>
              <a:ea typeface="Proxima Nova"/>
              <a:cs typeface="Proxima Nova"/>
              <a:sym typeface="Proxima Nova"/>
            </a:endParaRPr>
          </a:p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</a:pPr>
            <a:r>
              <a:rPr lang="en-US" sz="5400" dirty="0">
                <a:latin typeface="Proxima Nova"/>
                <a:ea typeface="Proxima Nova"/>
                <a:cs typeface="Proxima Nova"/>
                <a:sym typeface="Proxima Nova"/>
              </a:rPr>
              <a:t>Discount Reminder</a:t>
            </a:r>
            <a:endParaRPr sz="5400" dirty="0"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563" name="Google Shape;563;geb709532c4_0_257"/>
          <p:cNvSpPr/>
          <p:nvPr/>
        </p:nvSpPr>
        <p:spPr>
          <a:xfrm flipH="1">
            <a:off x="5200800" y="4448877"/>
            <a:ext cx="1790400" cy="53700"/>
          </a:xfrm>
          <a:prstGeom prst="rect">
            <a:avLst/>
          </a:prstGeom>
          <a:solidFill>
            <a:srgbClr val="D09D5C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8" name="Google Shape;568;geb709532c4_0_228"/>
          <p:cNvSpPr/>
          <p:nvPr/>
        </p:nvSpPr>
        <p:spPr>
          <a:xfrm>
            <a:off x="0" y="0"/>
            <a:ext cx="12192000" cy="68574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{"A?":"B","a":5,"d":"B","h":"www.canva.com","c":"DAEgbdBprh8","i":"FnFG1mVckmNm2nHbe8Jk-w","b":1626545686976,"A":[{"A?":"H","A":577.6594676811845,"B":869.7560883241679,"D":158.8290593032107,"C":152.07900524417002,"b":179.66692039007123,"a":172.03128097638478,"c":[{"A?":"I","A":1.4210854715202004e-14,"B":-1.4210854715202004e-14,"D":179.66692039007128,"C":172.03128097638475,"a":{"A":false,"C":"#cced00"}},{"A?":"I","A":35.67732265908816,"B":39.4951423659314,"D":100.67663565820844,"C":100.67663565820844,"N":"illustration","a":{"A":false,"B":{"A":{"A":"MAB0QaOUxuU","B":2},"B":{"D":100.67663565820844,"C":100.67663565820844},"C":{"#010101":"#1b1a1a"}}}}]}],"B":1920,"C":1080}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69" name="Google Shape;569;geb709532c4_0_228"/>
          <p:cNvSpPr/>
          <p:nvPr/>
        </p:nvSpPr>
        <p:spPr>
          <a:xfrm>
            <a:off x="0" y="1069524"/>
            <a:ext cx="12192000" cy="4719600"/>
          </a:xfrm>
          <a:prstGeom prst="rect">
            <a:avLst/>
          </a:prstGeom>
          <a:solidFill>
            <a:srgbClr val="90B1C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70" name="Google Shape;570;geb709532c4_0_228"/>
          <p:cNvSpPr/>
          <p:nvPr/>
        </p:nvSpPr>
        <p:spPr>
          <a:xfrm>
            <a:off x="480144" y="1363350"/>
            <a:ext cx="5210400" cy="4131300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139700" dist="127000" dir="5400000" algn="t" rotWithShape="0">
              <a:srgbClr val="000000">
                <a:alpha val="1373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71" name="Google Shape;571;geb709532c4_0_228"/>
          <p:cNvSpPr txBox="1">
            <a:spLocks noGrp="1"/>
          </p:cNvSpPr>
          <p:nvPr>
            <p:ph type="title"/>
          </p:nvPr>
        </p:nvSpPr>
        <p:spPr>
          <a:xfrm>
            <a:off x="0" y="2143500"/>
            <a:ext cx="6081600" cy="214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</a:pPr>
            <a:r>
              <a:rPr lang="en-US" sz="5400" dirty="0">
                <a:latin typeface="Proxima Nova"/>
                <a:ea typeface="Proxima Nova"/>
                <a:cs typeface="Proxima Nova"/>
                <a:sym typeface="Proxima Nova"/>
              </a:rPr>
              <a:t>Homework</a:t>
            </a:r>
            <a:endParaRPr sz="5400" dirty="0"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572" name="Google Shape;572;geb709532c4_0_228"/>
          <p:cNvSpPr/>
          <p:nvPr/>
        </p:nvSpPr>
        <p:spPr>
          <a:xfrm flipH="1">
            <a:off x="2145600" y="4095152"/>
            <a:ext cx="1790400" cy="53700"/>
          </a:xfrm>
          <a:prstGeom prst="rect">
            <a:avLst/>
          </a:prstGeom>
          <a:solidFill>
            <a:srgbClr val="D09D5C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73" name="Google Shape;573;geb709532c4_0_228"/>
          <p:cNvSpPr txBox="1"/>
          <p:nvPr/>
        </p:nvSpPr>
        <p:spPr>
          <a:xfrm>
            <a:off x="5481078" y="1654398"/>
            <a:ext cx="6641100" cy="3840252"/>
          </a:xfrm>
          <a:prstGeom prst="rect">
            <a:avLst/>
          </a:prstGeom>
          <a:noFill/>
          <a:ln>
            <a:noFill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1028700" lvl="1" indent="-571500" algn="l" rtl="0">
              <a:lnSpc>
                <a:spcPct val="125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Arial" panose="020B0604020202020204" pitchFamily="34" charset="0"/>
              <a:buChar char="•"/>
            </a:pPr>
            <a:r>
              <a:rPr lang="en-US" sz="3600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Decide on the next step of </a:t>
            </a:r>
            <a:r>
              <a:rPr lang="en-US" sz="3600" b="1" i="1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your</a:t>
            </a:r>
            <a:r>
              <a:rPr lang="en-US" sz="3600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 “marriage program” </a:t>
            </a:r>
            <a:endParaRPr sz="3600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1333500" lvl="2" indent="-342900" algn="l" rtl="0">
              <a:lnSpc>
                <a:spcPct val="125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Listen to a podcast? </a:t>
            </a:r>
            <a:endParaRPr sz="2400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1333500" lvl="2" indent="-342900" algn="l" rtl="0">
              <a:lnSpc>
                <a:spcPct val="125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Read a book?</a:t>
            </a:r>
            <a:endParaRPr sz="2400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1333500" lvl="2" indent="-342900" algn="l" rtl="0">
              <a:lnSpc>
                <a:spcPct val="125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Do a supplemental lesson?  </a:t>
            </a:r>
            <a:endParaRPr sz="2400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lvl="0" indent="0" algn="l" rtl="0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7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lvl="0" indent="0" algn="l" rtl="0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7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3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2" name="Google Shape;352;ga046251034_0_381"/>
          <p:cNvSpPr txBox="1">
            <a:spLocks noGrp="1"/>
          </p:cNvSpPr>
          <p:nvPr>
            <p:ph type="title"/>
          </p:nvPr>
        </p:nvSpPr>
        <p:spPr>
          <a:xfrm>
            <a:off x="5254044" y="403897"/>
            <a:ext cx="6473136" cy="204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Calibri"/>
              <a:buNone/>
            </a:pPr>
            <a:endParaRPr sz="480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Calibri"/>
              <a:buNone/>
            </a:pPr>
            <a:r>
              <a:rPr lang="en-US" sz="4800" i="1" dirty="0">
                <a:latin typeface="Proxima Nova"/>
                <a:ea typeface="Proxima Nova"/>
                <a:cs typeface="Proxima Nova"/>
                <a:sym typeface="Proxima Nova"/>
              </a:rPr>
              <a:t>Intentionally</a:t>
            </a:r>
            <a:r>
              <a:rPr lang="en-US" sz="4800" dirty="0">
                <a:latin typeface="Proxima Nova"/>
                <a:ea typeface="Proxima Nova"/>
                <a:cs typeface="Proxima Nova"/>
                <a:sym typeface="Proxima Nova"/>
              </a:rPr>
              <a:t> </a:t>
            </a:r>
            <a:endParaRPr sz="4800" dirty="0">
              <a:latin typeface="Proxima Nova"/>
              <a:ea typeface="Proxima Nova"/>
              <a:cs typeface="Proxima Nova"/>
              <a:sym typeface="Proxima Nova"/>
            </a:endParaRPr>
          </a:p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Calibri"/>
              <a:buNone/>
            </a:pPr>
            <a:r>
              <a:rPr lang="en-US" sz="4800" dirty="0">
                <a:latin typeface="Proxima Nova"/>
                <a:ea typeface="Proxima Nova"/>
                <a:cs typeface="Proxima Nova"/>
                <a:sym typeface="Proxima Nova"/>
              </a:rPr>
              <a:t>Nurturing our Marriage</a:t>
            </a:r>
            <a:endParaRPr sz="4800" dirty="0">
              <a:latin typeface="Proxima Nova"/>
              <a:ea typeface="Proxima Nova"/>
              <a:cs typeface="Proxima Nova"/>
              <a:sym typeface="Proxima Nova"/>
            </a:endParaRPr>
          </a:p>
        </p:txBody>
      </p:sp>
      <p:cxnSp>
        <p:nvCxnSpPr>
          <p:cNvPr id="353" name="Google Shape;353;ga046251034_0_381"/>
          <p:cNvCxnSpPr>
            <a:cxnSpLocks/>
          </p:cNvCxnSpPr>
          <p:nvPr/>
        </p:nvCxnSpPr>
        <p:spPr>
          <a:xfrm>
            <a:off x="5254044" y="2745575"/>
            <a:ext cx="6473136" cy="0"/>
          </a:xfrm>
          <a:prstGeom prst="straightConnector1">
            <a:avLst/>
          </a:prstGeom>
          <a:noFill/>
          <a:ln w="19050" cap="flat" cmpd="sng">
            <a:solidFill>
              <a:srgbClr val="DE9C11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354" name="Google Shape;354;ga046251034_0_381"/>
          <p:cNvSpPr txBox="1"/>
          <p:nvPr/>
        </p:nvSpPr>
        <p:spPr>
          <a:xfrm>
            <a:off x="6192750" y="3226433"/>
            <a:ext cx="5317200" cy="286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571500" marR="0" lvl="0" indent="-571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100"/>
              <a:buFont typeface="Arial" panose="020B0604020202020204" pitchFamily="34" charset="0"/>
              <a:buChar char="•"/>
            </a:pPr>
            <a:r>
              <a:rPr lang="en-US" sz="3600" i="0" u="none" strike="noStrike" cap="non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Investing</a:t>
            </a:r>
            <a:endParaRPr sz="3600" i="0" u="none" strike="noStrike" cap="none" dirty="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8001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 panose="020B0604020202020204" pitchFamily="34" charset="0"/>
              <a:buChar char="•"/>
            </a:pPr>
            <a:endParaRPr sz="1800" i="0" u="none" strike="noStrike" cap="none" dirty="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571500" marR="0" lvl="0" indent="-571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100"/>
              <a:buFont typeface="Arial" panose="020B0604020202020204" pitchFamily="34" charset="0"/>
              <a:buChar char="•"/>
            </a:pPr>
            <a:r>
              <a:rPr lang="en-US" sz="3600" i="0" u="none" strike="noStrike" cap="non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Learning</a:t>
            </a:r>
            <a:endParaRPr sz="1200" i="0" u="none" strike="noStrike" cap="none" dirty="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 panose="020B0604020202020204" pitchFamily="34" charset="0"/>
              <a:buChar char="•"/>
            </a:pPr>
            <a:endParaRPr sz="1800" i="0" u="none" strike="noStrike" cap="none" dirty="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571500" marR="0" lvl="0" indent="-571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100"/>
              <a:buFont typeface="Arial" panose="020B0604020202020204" pitchFamily="34" charset="0"/>
              <a:buChar char="•"/>
            </a:pPr>
            <a:r>
              <a:rPr lang="en-US" sz="3600" i="0" u="none" strike="noStrike" cap="non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Serving</a:t>
            </a:r>
            <a:endParaRPr sz="3600" i="0" u="none" strike="noStrike" cap="none" dirty="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8001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 panose="020B0604020202020204" pitchFamily="34" charset="0"/>
              <a:buChar char="•"/>
            </a:pPr>
            <a:endParaRPr sz="1800" b="0" i="0" u="none" strike="noStrike" cap="none" dirty="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B7A3B9CC-F7B8-4D58-AA6D-E959CC50DAE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2044" y="0"/>
            <a:ext cx="4572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3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" name="Google Shape;327;geb3d18ea68_0_0"/>
          <p:cNvPicPr preferRelativeResize="0"/>
          <p:nvPr/>
        </p:nvPicPr>
        <p:blipFill rotWithShape="1">
          <a:blip r:embed="rId3">
            <a:alphaModFix/>
          </a:blip>
          <a:srcRect l="10071" t="12571" r="9871" b="12601"/>
          <a:stretch/>
        </p:blipFill>
        <p:spPr>
          <a:xfrm>
            <a:off x="2788920" y="568970"/>
            <a:ext cx="6103288" cy="572006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0720413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3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0" name="Google Shape;360;geb3d18ea68_0_345"/>
          <p:cNvSpPr/>
          <p:nvPr/>
        </p:nvSpPr>
        <p:spPr>
          <a:xfrm>
            <a:off x="0" y="0"/>
            <a:ext cx="12192000" cy="68574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{"A?":"B","a":5,"d":"B","h":"www.canva.com","c":"DAEgbdBprh8","i":"FnFG1mVckmNm2nHbe8Jk-w","b":1626545686976,"A":[{"A?":"H","A":577.6594676811845,"B":869.7560883241679,"D":158.8290593032107,"C":152.07900524417002,"b":179.66692039007123,"a":172.03128097638478,"c":[{"A?":"I","A":1.4210854715202004e-14,"B":-1.4210854715202004e-14,"D":179.66692039007128,"C":172.03128097638475,"a":{"A":false,"C":"#cced00"}},{"A?":"I","A":35.67732265908816,"B":39.4951423659314,"D":100.67663565820844,"C":100.67663565820844,"N":"illustration","a":{"A":false,"B":{"A":{"A":"MAB0QaOUxuU","B":2},"B":{"D":100.67663565820844,"C":100.67663565820844},"C":{"#010101":"#1b1a1a"}}}}]}],"B":1920,"C":1080}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1" name="Google Shape;361;geb3d18ea68_0_345"/>
          <p:cNvSpPr/>
          <p:nvPr/>
        </p:nvSpPr>
        <p:spPr>
          <a:xfrm>
            <a:off x="0" y="1069524"/>
            <a:ext cx="12192000" cy="4719600"/>
          </a:xfrm>
          <a:prstGeom prst="rect">
            <a:avLst/>
          </a:prstGeom>
          <a:solidFill>
            <a:srgbClr val="90B1C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62" name="Google Shape;362;geb3d18ea68_0_345"/>
          <p:cNvSpPr/>
          <p:nvPr/>
        </p:nvSpPr>
        <p:spPr>
          <a:xfrm>
            <a:off x="480139" y="1363349"/>
            <a:ext cx="11231700" cy="4131300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139700" dist="127000" dir="5400000" algn="t" rotWithShape="0">
              <a:srgbClr val="000000">
                <a:alpha val="1373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lang="en-US" sz="1800" b="0" i="0" u="none" strike="noStrike" cap="none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63" name="Google Shape;363;geb3d18ea68_0_345"/>
          <p:cNvSpPr txBox="1">
            <a:spLocks noGrp="1"/>
          </p:cNvSpPr>
          <p:nvPr>
            <p:ph type="title"/>
          </p:nvPr>
        </p:nvSpPr>
        <p:spPr>
          <a:xfrm>
            <a:off x="4303273" y="2149710"/>
            <a:ext cx="3585431" cy="214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</a:pPr>
            <a:r>
              <a:rPr lang="en-US" sz="6000" dirty="0">
                <a:latin typeface="Proxima Nova"/>
                <a:ea typeface="Proxima Nova"/>
                <a:cs typeface="Proxima Nova"/>
                <a:sym typeface="Proxima Nova"/>
              </a:rPr>
              <a:t>Investing</a:t>
            </a:r>
            <a:endParaRPr sz="6000" dirty="0"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364" name="Google Shape;364;geb3d18ea68_0_345"/>
          <p:cNvSpPr/>
          <p:nvPr/>
        </p:nvSpPr>
        <p:spPr>
          <a:xfrm flipH="1">
            <a:off x="5170870" y="3745792"/>
            <a:ext cx="1790400" cy="53700"/>
          </a:xfrm>
          <a:prstGeom prst="rect">
            <a:avLst/>
          </a:prstGeom>
          <a:solidFill>
            <a:srgbClr val="D09D5C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9" name="Google Shape;369;geb3d18ea68_0_359"/>
          <p:cNvSpPr txBox="1">
            <a:spLocks noGrp="1"/>
          </p:cNvSpPr>
          <p:nvPr>
            <p:ph type="title"/>
          </p:nvPr>
        </p:nvSpPr>
        <p:spPr>
          <a:xfrm>
            <a:off x="587001" y="1920240"/>
            <a:ext cx="6061500" cy="16002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800" dirty="0">
                <a:latin typeface="Proxima Nova"/>
                <a:ea typeface="Proxima Nova"/>
                <a:cs typeface="Proxima Nova"/>
                <a:sym typeface="Proxima Nova"/>
              </a:rPr>
              <a:t>The Magic 6 Hours</a:t>
            </a:r>
            <a:endParaRPr sz="4800" dirty="0"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370" name="Google Shape;370;geb3d18ea68_0_359"/>
          <p:cNvSpPr txBox="1">
            <a:spLocks noGrp="1"/>
          </p:cNvSpPr>
          <p:nvPr>
            <p:ph type="body" idx="1"/>
          </p:nvPr>
        </p:nvSpPr>
        <p:spPr>
          <a:xfrm>
            <a:off x="1733321" y="4041645"/>
            <a:ext cx="3184099" cy="13644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1000"/>
              </a:spcBef>
              <a:spcAft>
                <a:spcPts val="0"/>
              </a:spcAft>
              <a:buNone/>
            </a:pPr>
            <a:r>
              <a:rPr lang="en-US" sz="3000" dirty="0"/>
              <a:t>Dr. John Gottman</a:t>
            </a:r>
            <a:endParaRPr sz="3000" dirty="0"/>
          </a:p>
        </p:txBody>
      </p:sp>
      <p:cxnSp>
        <p:nvCxnSpPr>
          <p:cNvPr id="372" name="Google Shape;372;geb3d18ea68_0_359"/>
          <p:cNvCxnSpPr>
            <a:cxnSpLocks/>
          </p:cNvCxnSpPr>
          <p:nvPr/>
        </p:nvCxnSpPr>
        <p:spPr>
          <a:xfrm>
            <a:off x="287121" y="3724612"/>
            <a:ext cx="6639459" cy="0"/>
          </a:xfrm>
          <a:prstGeom prst="straightConnector1">
            <a:avLst/>
          </a:prstGeom>
          <a:noFill/>
          <a:ln w="19050" cap="flat" cmpd="sng">
            <a:solidFill>
              <a:srgbClr val="DE9C11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371" name="Google Shape;371;geb3d18ea68_0_35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643400" y="993920"/>
            <a:ext cx="4961599" cy="49615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3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7" name="Google Shape;377;p12"/>
          <p:cNvSpPr/>
          <p:nvPr/>
        </p:nvSpPr>
        <p:spPr>
          <a:xfrm>
            <a:off x="0" y="-61782"/>
            <a:ext cx="12192000" cy="1354913"/>
          </a:xfrm>
          <a:prstGeom prst="rect">
            <a:avLst/>
          </a:prstGeom>
          <a:solidFill>
            <a:srgbClr val="90B1C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78" name="Google Shape;378;p12"/>
          <p:cNvSpPr txBox="1"/>
          <p:nvPr/>
        </p:nvSpPr>
        <p:spPr>
          <a:xfrm>
            <a:off x="1612798" y="200175"/>
            <a:ext cx="8966400" cy="831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Arial"/>
              <a:buNone/>
            </a:pPr>
            <a:r>
              <a:rPr lang="en-US" sz="4800" i="0" u="none" strike="noStrike" cap="none" dirty="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rPr>
              <a:t>Gottman’s Magic Six Hours:</a:t>
            </a:r>
            <a:endParaRPr sz="4800" i="0" u="none" strike="noStrike" cap="none" dirty="0">
              <a:solidFill>
                <a:schemeClr val="dk1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graphicFrame>
        <p:nvGraphicFramePr>
          <p:cNvPr id="379" name="Google Shape;379;p12"/>
          <p:cNvGraphicFramePr/>
          <p:nvPr>
            <p:extLst>
              <p:ext uri="{D42A27DB-BD31-4B8C-83A1-F6EECF244321}">
                <p14:modId xmlns:p14="http://schemas.microsoft.com/office/powerpoint/2010/main" val="2318713567"/>
              </p:ext>
            </p:extLst>
          </p:nvPr>
        </p:nvGraphicFramePr>
        <p:xfrm>
          <a:off x="289475" y="1446285"/>
          <a:ext cx="11613050" cy="5278578"/>
        </p:xfrm>
        <a:graphic>
          <a:graphicData uri="http://schemas.openxmlformats.org/drawingml/2006/table">
            <a:tbl>
              <a:tblPr>
                <a:noFill/>
                <a:tableStyleId>{72400E0F-9A32-4E76-957F-0B02B60C4409}</a:tableStyleId>
              </a:tblPr>
              <a:tblGrid>
                <a:gridCol w="60401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5729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46675"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340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1. Partings </a:t>
                      </a:r>
                      <a:endParaRPr sz="34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25" marR="91425" marT="91425" marB="91425" anchor="ctr">
                    <a:lnL w="28575" cap="flat" cmpd="sng">
                      <a:solidFill>
                        <a:srgbClr val="D09D5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rgbClr val="D09D5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rgbClr val="D09D5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rgbClr val="D09D5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340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2 min/day = 10 min/week</a:t>
                      </a:r>
                      <a:endParaRPr sz="34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25" marR="91425" marT="91425" marB="91425" anchor="ctr">
                    <a:lnL w="28575" cap="flat" cmpd="sng">
                      <a:solidFill>
                        <a:srgbClr val="D09D5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rgbClr val="D09D5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rgbClr val="D09D5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rgbClr val="D09D5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19350"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340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2. Reunions</a:t>
                      </a:r>
                      <a:endParaRPr sz="34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25" marR="91425" marT="91425" marB="91425" anchor="ctr">
                    <a:lnL w="28575" cap="flat" cmpd="sng">
                      <a:solidFill>
                        <a:srgbClr val="D09D5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rgbClr val="D09D5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rgbClr val="D09D5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rgbClr val="D09D5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330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20 min/day = 1 hr 40 min/week</a:t>
                      </a:r>
                      <a:endParaRPr sz="33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25" marR="91425" marT="91425" marB="91425" anchor="ctr">
                    <a:lnL w="28575" cap="flat" cmpd="sng">
                      <a:solidFill>
                        <a:srgbClr val="D09D5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rgbClr val="D09D5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rgbClr val="D09D5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rgbClr val="D09D5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15550"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340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3. Admiration and Appreciation</a:t>
                      </a:r>
                      <a:endParaRPr sz="34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25" marR="91425" marT="91425" marB="91425" anchor="ctr">
                    <a:lnL w="28575" cap="flat" cmpd="sng">
                      <a:solidFill>
                        <a:srgbClr val="D09D5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rgbClr val="D09D5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rgbClr val="D09D5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rgbClr val="D09D5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340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5 min/day = 35 min/week</a:t>
                      </a:r>
                      <a:endParaRPr sz="34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25" marR="91425" marT="91425" marB="91425" anchor="ctr">
                    <a:lnL w="28575" cap="flat" cmpd="sng">
                      <a:solidFill>
                        <a:srgbClr val="D09D5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rgbClr val="D09D5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rgbClr val="D09D5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rgbClr val="D09D5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46675"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340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4. Affection	</a:t>
                      </a:r>
                      <a:endParaRPr sz="34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25" marR="91425" marT="91425" marB="91425" anchor="ctr">
                    <a:lnL w="28575" cap="flat" cmpd="sng">
                      <a:solidFill>
                        <a:srgbClr val="D09D5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rgbClr val="D09D5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rgbClr val="D09D5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rgbClr val="D09D5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340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5 min/day = 35 min/week</a:t>
                      </a:r>
                      <a:endParaRPr sz="34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25" marR="91425" marT="91425" marB="91425" anchor="ctr">
                    <a:lnL w="28575" cap="flat" cmpd="sng">
                      <a:solidFill>
                        <a:srgbClr val="D09D5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rgbClr val="D09D5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rgbClr val="D09D5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rgbClr val="D09D5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46675"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340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5. Weekly Date</a:t>
                      </a:r>
                      <a:endParaRPr sz="34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25" marR="91425" marT="91425" marB="91425" anchor="ctr">
                    <a:lnL w="28575" cap="flat" cmpd="sng">
                      <a:solidFill>
                        <a:srgbClr val="D09D5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rgbClr val="D09D5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rgbClr val="D09D5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rgbClr val="D09D5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340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2 hr/week</a:t>
                      </a:r>
                      <a:endParaRPr sz="34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25" marR="91425" marT="91425" marB="91425" anchor="ctr">
                    <a:lnL w="28575" cap="flat" cmpd="sng">
                      <a:solidFill>
                        <a:srgbClr val="D09D5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rgbClr val="D09D5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rgbClr val="D09D5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rgbClr val="D09D5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715550"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340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6. State of the Union Meeting</a:t>
                      </a:r>
                      <a:endParaRPr sz="34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25" marR="91425" marT="91425" marB="91425" anchor="ctr">
                    <a:lnL w="28575" cap="flat" cmpd="sng">
                      <a:solidFill>
                        <a:srgbClr val="D09D5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rgbClr val="D09D5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rgbClr val="D09D5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rgbClr val="D09D5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3400" dirty="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 hr/week</a:t>
                      </a:r>
                      <a:endParaRPr sz="3400" dirty="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25" marR="91425" marT="91425" marB="91425" anchor="ctr">
                    <a:lnL w="28575" cap="flat" cmpd="sng">
                      <a:solidFill>
                        <a:srgbClr val="D09D5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rgbClr val="D09D5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rgbClr val="D09D5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rgbClr val="D09D5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4" name="Google Shape;384;geb3d18ea68_0_458"/>
          <p:cNvSpPr/>
          <p:nvPr/>
        </p:nvSpPr>
        <p:spPr>
          <a:xfrm>
            <a:off x="5356200" y="161850"/>
            <a:ext cx="6400800" cy="6400800"/>
          </a:xfrm>
          <a:prstGeom prst="ellipse">
            <a:avLst/>
          </a:prstGeom>
          <a:solidFill>
            <a:schemeClr val="lt1"/>
          </a:solidFill>
          <a:ln w="28575" cap="flat" cmpd="sng">
            <a:solidFill>
              <a:srgbClr val="D09D5C"/>
            </a:solidFill>
            <a:prstDash val="solid"/>
            <a:round/>
            <a:headEnd type="none" w="sm" len="sm"/>
            <a:tailEnd type="none" w="sm" len="sm"/>
          </a:ln>
          <a:effectLst>
            <a:outerShdw blurRad="139700" dist="127000" dir="5400000" algn="t" rotWithShape="0">
              <a:srgbClr val="000000">
                <a:alpha val="1373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endParaRPr sz="19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85" name="Google Shape;385;geb3d18ea68_0_458"/>
          <p:cNvSpPr/>
          <p:nvPr/>
        </p:nvSpPr>
        <p:spPr>
          <a:xfrm>
            <a:off x="316968" y="1254483"/>
            <a:ext cx="3847200" cy="1104000"/>
          </a:xfrm>
          <a:prstGeom prst="frame">
            <a:avLst>
              <a:gd name="adj1" fmla="val 12500"/>
            </a:avLst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endParaRPr sz="19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86" name="Google Shape;386;geb3d18ea68_0_458"/>
          <p:cNvSpPr/>
          <p:nvPr/>
        </p:nvSpPr>
        <p:spPr>
          <a:xfrm flipH="1">
            <a:off x="6300450" y="3417300"/>
            <a:ext cx="4512300" cy="23400"/>
          </a:xfrm>
          <a:prstGeom prst="rect">
            <a:avLst/>
          </a:prstGeom>
          <a:solidFill>
            <a:srgbClr val="D09D5C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endParaRPr sz="19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87" name="Google Shape;387;geb3d18ea68_0_458"/>
          <p:cNvSpPr txBox="1"/>
          <p:nvPr/>
        </p:nvSpPr>
        <p:spPr>
          <a:xfrm>
            <a:off x="4536750" y="3612825"/>
            <a:ext cx="8039700" cy="12131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3900"/>
              <a:buFont typeface="Arial"/>
              <a:buNone/>
            </a:pPr>
            <a:r>
              <a:rPr lang="en-US" sz="4800" i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Magic 6 Hours</a:t>
            </a:r>
            <a:endParaRPr sz="4800" i="1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00" i="1" dirty="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388" name="Google Shape;388;geb3d18ea68_0_458"/>
          <p:cNvSpPr txBox="1"/>
          <p:nvPr/>
        </p:nvSpPr>
        <p:spPr>
          <a:xfrm>
            <a:off x="6153750" y="1299942"/>
            <a:ext cx="4805700" cy="20312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000" dirty="0">
                <a:latin typeface="Proxima Nova"/>
                <a:ea typeface="Proxima Nova"/>
                <a:cs typeface="Proxima Nova"/>
                <a:sym typeface="Proxima Nova"/>
              </a:rPr>
              <a:t>Couple Conversation</a:t>
            </a:r>
            <a:endParaRPr sz="6000" dirty="0">
              <a:latin typeface="Proxima Nova"/>
              <a:ea typeface="Proxima Nova"/>
              <a:cs typeface="Proxima Nova"/>
              <a:sym typeface="Proxima Nova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7B116180-9EC5-4C69-9EA3-0937931E6C0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5425" y="0"/>
            <a:ext cx="4572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3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7" name="Google Shape;387;geb649bb703_0_415"/>
          <p:cNvSpPr txBox="1"/>
          <p:nvPr/>
        </p:nvSpPr>
        <p:spPr>
          <a:xfrm>
            <a:off x="0" y="1236275"/>
            <a:ext cx="12192000" cy="4479000"/>
          </a:xfrm>
          <a:prstGeom prst="rect">
            <a:avLst/>
          </a:prstGeom>
          <a:solidFill>
            <a:srgbClr val="90B1C2"/>
          </a:solidFill>
          <a:ln w="9525" cap="flat" cmpd="sng">
            <a:solidFill>
              <a:srgbClr val="90B1C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tabLst/>
              <a:defRPr/>
            </a:pPr>
            <a:r>
              <a: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 </a:t>
            </a:r>
            <a:endParaRPr kumimoji="0" sz="15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tabLst/>
              <a:defRPr/>
            </a:pPr>
            <a:endParaRPr kumimoji="0" sz="15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tabLst/>
              <a:defRPr/>
            </a:pPr>
            <a:endParaRPr kumimoji="0" sz="15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tabLst/>
              <a:defRPr/>
            </a:pPr>
            <a:endParaRPr kumimoji="0" sz="15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tabLst/>
              <a:defRPr/>
            </a:pPr>
            <a:endParaRPr kumimoji="0" sz="15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tabLst/>
              <a:defRPr/>
            </a:pPr>
            <a:endParaRPr kumimoji="0" sz="15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tabLst/>
              <a:defRPr/>
            </a:pPr>
            <a:endParaRPr kumimoji="0" sz="15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tabLst/>
              <a:defRPr/>
            </a:pPr>
            <a:endParaRPr kumimoji="0" sz="15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tabLst/>
              <a:defRPr/>
            </a:pPr>
            <a:endParaRPr kumimoji="0" sz="15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tabLst/>
              <a:defRPr/>
            </a:pPr>
            <a:endParaRPr kumimoji="0" sz="15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tabLst/>
              <a:defRPr/>
            </a:pPr>
            <a:endParaRPr kumimoji="0" sz="15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tabLst/>
              <a:defRPr/>
            </a:pPr>
            <a:endParaRPr kumimoji="0" sz="15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tabLst/>
              <a:defRPr/>
            </a:pPr>
            <a:endParaRPr kumimoji="0" sz="15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tabLst/>
              <a:defRPr/>
            </a:pPr>
            <a:endParaRPr kumimoji="0" sz="15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tabLst/>
              <a:defRPr/>
            </a:pPr>
            <a:endParaRPr kumimoji="0" sz="15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tabLst/>
              <a:defRPr/>
            </a:pPr>
            <a:endParaRPr kumimoji="0" sz="15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tabLst/>
              <a:defRPr/>
            </a:pPr>
            <a:endParaRPr kumimoji="0" sz="15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tabLst/>
              <a:defRPr/>
            </a:pPr>
            <a:endParaRPr kumimoji="0" sz="15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tabLst/>
              <a:defRPr/>
            </a:pPr>
            <a:endParaRPr kumimoji="0" sz="15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88" name="Google Shape;388;geb649bb703_0_415"/>
          <p:cNvSpPr/>
          <p:nvPr/>
        </p:nvSpPr>
        <p:spPr>
          <a:xfrm>
            <a:off x="1133217" y="67410"/>
            <a:ext cx="9963150" cy="6858000"/>
          </a:xfrm>
          <a:custGeom>
            <a:avLst/>
            <a:gdLst/>
            <a:ahLst/>
            <a:cxnLst/>
            <a:rect l="l" t="t" r="r" b="b"/>
            <a:pathLst>
              <a:path w="9963150" h="6858000" extrusionOk="0">
                <a:moveTo>
                  <a:pt x="1595771" y="0"/>
                </a:moveTo>
                <a:lnTo>
                  <a:pt x="8367379" y="0"/>
                </a:lnTo>
                <a:lnTo>
                  <a:pt x="8504080" y="130333"/>
                </a:lnTo>
                <a:cubicBezTo>
                  <a:pt x="9405568" y="1031820"/>
                  <a:pt x="9963150" y="2277214"/>
                  <a:pt x="9963150" y="3652838"/>
                </a:cubicBezTo>
                <a:cubicBezTo>
                  <a:pt x="9963150" y="4856509"/>
                  <a:pt x="9536251" y="5960473"/>
                  <a:pt x="8825600" y="6821583"/>
                </a:cubicBezTo>
                <a:lnTo>
                  <a:pt x="8794055" y="6858000"/>
                </a:lnTo>
                <a:lnTo>
                  <a:pt x="1169096" y="6858000"/>
                </a:lnTo>
                <a:lnTo>
                  <a:pt x="1137550" y="6821583"/>
                </a:lnTo>
                <a:cubicBezTo>
                  <a:pt x="426899" y="5960473"/>
                  <a:pt x="0" y="4856509"/>
                  <a:pt x="0" y="3652838"/>
                </a:cubicBezTo>
                <a:cubicBezTo>
                  <a:pt x="0" y="2277214"/>
                  <a:pt x="557582" y="1031820"/>
                  <a:pt x="1459070" y="130333"/>
                </a:cubicBezTo>
                <a:close/>
              </a:path>
            </a:pathLst>
          </a:custGeom>
          <a:solidFill>
            <a:schemeClr val="lt1"/>
          </a:solidFill>
          <a:ln w="9525" cap="flat" cmpd="sng">
            <a:solidFill>
              <a:srgbClr val="EFEFEF"/>
            </a:solidFill>
            <a:prstDash val="solid"/>
            <a:miter lim="800000"/>
            <a:headEnd type="none" w="sm" len="sm"/>
            <a:tailEnd type="none" w="sm" len="sm"/>
          </a:ln>
          <a:effectLst>
            <a:outerShdw blurRad="139700" sx="102000" sy="102000" algn="ctr" rotWithShape="0">
              <a:srgbClr val="D8D8D8">
                <a:alpha val="3647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342900" lvl="4" indent="-342900">
              <a:buFont typeface="Arial" panose="020B0604020202020204" pitchFamily="34" charset="0"/>
              <a:buChar char="•"/>
            </a:pPr>
            <a:endParaRPr kumimoji="0" lang="en-US" sz="11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389" name="Google Shape;389;geb649bb703_0_415"/>
          <p:cNvSpPr txBox="1"/>
          <p:nvPr/>
        </p:nvSpPr>
        <p:spPr>
          <a:xfrm>
            <a:off x="3199545" y="1097499"/>
            <a:ext cx="5792910" cy="6758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29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Magic 6 Hours</a:t>
            </a:r>
            <a:endParaRPr kumimoji="0" lang="en-US" sz="29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Proxima Nova" panose="020B0604020202020204" charset="0"/>
              <a:ea typeface="Calibri"/>
              <a:cs typeface="Calibri"/>
              <a:sym typeface="Calibri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  <a:sym typeface="Arial"/>
            </a:endParaRPr>
          </a:p>
        </p:txBody>
      </p:sp>
      <p:sp>
        <p:nvSpPr>
          <p:cNvPr id="390" name="Google Shape;390;geb649bb703_0_415"/>
          <p:cNvSpPr/>
          <p:nvPr/>
        </p:nvSpPr>
        <p:spPr>
          <a:xfrm>
            <a:off x="3718560" y="592854"/>
            <a:ext cx="4755300" cy="27300"/>
          </a:xfrm>
          <a:prstGeom prst="rect">
            <a:avLst/>
          </a:prstGeom>
          <a:solidFill>
            <a:schemeClr val="accent2"/>
          </a:solidFill>
          <a:ln w="9525" cap="flat" cmpd="sng">
            <a:solidFill>
              <a:srgbClr val="D09D5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900"/>
              <a:buFont typeface="Calibri"/>
              <a:buNone/>
              <a:tabLst/>
              <a:defRPr/>
            </a:pPr>
            <a:endParaRPr kumimoji="0" sz="19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91" name="Google Shape;391;geb649bb703_0_415"/>
          <p:cNvSpPr/>
          <p:nvPr/>
        </p:nvSpPr>
        <p:spPr>
          <a:xfrm>
            <a:off x="3718560" y="6324087"/>
            <a:ext cx="4755300" cy="27300"/>
          </a:xfrm>
          <a:prstGeom prst="rect">
            <a:avLst/>
          </a:prstGeom>
          <a:solidFill>
            <a:schemeClr val="accent2"/>
          </a:solidFill>
          <a:ln w="9525" cap="flat" cmpd="sng">
            <a:solidFill>
              <a:srgbClr val="D09D5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900"/>
              <a:buFont typeface="Calibri"/>
              <a:buNone/>
              <a:tabLst/>
              <a:defRPr/>
            </a:pPr>
            <a:endParaRPr kumimoji="0" sz="19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92" name="Google Shape;392;geb649bb703_0_415"/>
          <p:cNvSpPr txBox="1"/>
          <p:nvPr/>
        </p:nvSpPr>
        <p:spPr>
          <a:xfrm>
            <a:off x="2038865" y="2159959"/>
            <a:ext cx="8538520" cy="31686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342900" marR="0" lvl="8" indent="-34290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2200" dirty="0">
                <a:latin typeface="Calibri" panose="020F0502020204030204" pitchFamily="34" charset="0"/>
                <a:cs typeface="Calibri" panose="020F0502020204030204" pitchFamily="34" charset="0"/>
              </a:rPr>
              <a:t>How can we make time each week for the “Magic 6 Hours”?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US" sz="2200" dirty="0">
                <a:latin typeface="Calibri" panose="020F0502020204030204" pitchFamily="34" charset="0"/>
                <a:cs typeface="Calibri" panose="020F0502020204030204" pitchFamily="34" charset="0"/>
              </a:rPr>
              <a:t>How can we make partings and reunions more special?</a:t>
            </a:r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en-US" sz="2200" dirty="0">
                <a:latin typeface="Calibri" panose="020F0502020204030204" pitchFamily="34" charset="0"/>
                <a:cs typeface="Calibri" panose="020F0502020204030204" pitchFamily="34" charset="0"/>
              </a:rPr>
              <a:t>What does a “stress-reducing conversation” look like to me?</a:t>
            </a:r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en-US" sz="2200" dirty="0">
                <a:latin typeface="Calibri" panose="020F0502020204030204" pitchFamily="34" charset="0"/>
                <a:cs typeface="Calibri" panose="020F0502020204030204" pitchFamily="34" charset="0"/>
              </a:rPr>
              <a:t>Do I like to talk about work/school right when I get home? Wait until later? 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US" sz="2200" dirty="0">
                <a:latin typeface="Calibri" panose="020F0502020204030204" pitchFamily="34" charset="0"/>
                <a:cs typeface="Calibri" panose="020F0502020204030204" pitchFamily="34" charset="0"/>
              </a:rPr>
              <a:t>What are some ways I could best show love, appreciation and affection to you?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US" sz="2200" dirty="0">
                <a:latin typeface="Calibri" panose="020F0502020204030204" pitchFamily="34" charset="0"/>
                <a:cs typeface="Calibri" panose="020F0502020204030204" pitchFamily="34" charset="0"/>
              </a:rPr>
              <a:t>What are some dates we’ve been on in the past that you’d like to repeat?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US" sz="2200" dirty="0">
                <a:latin typeface="Calibri" panose="020F0502020204030204" pitchFamily="34" charset="0"/>
                <a:cs typeface="Calibri" panose="020F0502020204030204" pitchFamily="34" charset="0"/>
              </a:rPr>
              <a:t>What are some new date ideas we’d like to try?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US" sz="2200" dirty="0">
                <a:latin typeface="Calibri" panose="020F0502020204030204" pitchFamily="34" charset="0"/>
                <a:cs typeface="Calibri" panose="020F0502020204030204" pitchFamily="34" charset="0"/>
              </a:rPr>
              <a:t>How do we feel about the idea of a “State of the Union” meeting?</a:t>
            </a:r>
          </a:p>
          <a:p>
            <a:pPr marL="342900" lvl="2" indent="-342900">
              <a:buFont typeface="Arial" panose="020B0604020202020204" pitchFamily="34" charset="0"/>
              <a:buChar char="•"/>
            </a:pPr>
            <a:r>
              <a:rPr lang="en-US" sz="2200" dirty="0">
                <a:latin typeface="Calibri" panose="020F0502020204030204" pitchFamily="34" charset="0"/>
                <a:cs typeface="Calibri" panose="020F0502020204030204" pitchFamily="34" charset="0"/>
              </a:rPr>
              <a:t>What do we think about starting that now, before we get married?</a:t>
            </a:r>
            <a:endParaRPr kumimoji="0" lang="en-US" sz="2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41458912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3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4" name="Google Shape;394;geb3d18ea68_0_543"/>
          <p:cNvSpPr/>
          <p:nvPr/>
        </p:nvSpPr>
        <p:spPr>
          <a:xfrm>
            <a:off x="0" y="0"/>
            <a:ext cx="12192000" cy="68574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{"A?":"B","a":5,"d":"B","h":"www.canva.com","c":"DAEgbdBprh8","i":"FnFG1mVckmNm2nHbe8Jk-w","b":1626545686976,"A":[{"A?":"H","A":577.6594676811845,"B":869.7560883241679,"D":158.8290593032107,"C":152.07900524417002,"b":179.66692039007123,"a":172.03128097638478,"c":[{"A?":"I","A":1.4210854715202004e-14,"B":-1.4210854715202004e-14,"D":179.66692039007128,"C":172.03128097638475,"a":{"A":false,"C":"#cced00"}},{"A?":"I","A":35.67732265908816,"B":39.4951423659314,"D":100.67663565820844,"C":100.67663565820844,"N":"illustration","a":{"A":false,"B":{"A":{"A":"MAB0QaOUxuU","B":2},"B":{"D":100.67663565820844,"C":100.67663565820844},"C":{"#010101":"#1b1a1a"}}}}]}],"B":1920,"C":1080}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95" name="Google Shape;395;geb3d18ea68_0_543"/>
          <p:cNvSpPr/>
          <p:nvPr/>
        </p:nvSpPr>
        <p:spPr>
          <a:xfrm>
            <a:off x="0" y="1069524"/>
            <a:ext cx="12192000" cy="4719600"/>
          </a:xfrm>
          <a:prstGeom prst="rect">
            <a:avLst/>
          </a:prstGeom>
          <a:solidFill>
            <a:srgbClr val="90B1C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96" name="Google Shape;396;geb3d18ea68_0_543"/>
          <p:cNvSpPr/>
          <p:nvPr/>
        </p:nvSpPr>
        <p:spPr>
          <a:xfrm>
            <a:off x="480139" y="1363349"/>
            <a:ext cx="11231700" cy="4131300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139700" dist="127000" dir="5400000" algn="t" rotWithShape="0">
              <a:srgbClr val="000000">
                <a:alpha val="1373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97" name="Google Shape;397;geb3d18ea68_0_543"/>
          <p:cNvSpPr txBox="1">
            <a:spLocks noGrp="1"/>
          </p:cNvSpPr>
          <p:nvPr>
            <p:ph type="title"/>
          </p:nvPr>
        </p:nvSpPr>
        <p:spPr>
          <a:xfrm>
            <a:off x="3055200" y="2126850"/>
            <a:ext cx="6081600" cy="214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</a:pPr>
            <a:r>
              <a:rPr lang="en-US" sz="6000" dirty="0">
                <a:latin typeface="Proxima Nova"/>
                <a:ea typeface="Proxima Nova"/>
                <a:cs typeface="Proxima Nova"/>
                <a:sym typeface="Proxima Nova"/>
              </a:rPr>
              <a:t>Learning</a:t>
            </a:r>
            <a:endParaRPr sz="6000" dirty="0"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398" name="Google Shape;398;geb3d18ea68_0_543"/>
          <p:cNvSpPr/>
          <p:nvPr/>
        </p:nvSpPr>
        <p:spPr>
          <a:xfrm flipH="1">
            <a:off x="5200800" y="3768652"/>
            <a:ext cx="1790400" cy="53700"/>
          </a:xfrm>
          <a:prstGeom prst="rect">
            <a:avLst/>
          </a:prstGeom>
          <a:solidFill>
            <a:srgbClr val="D09D5C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7338</TotalTime>
  <Words>1790</Words>
  <Application>Microsoft Macintosh PowerPoint</Application>
  <PresentationFormat>Widescreen</PresentationFormat>
  <Paragraphs>252</Paragraphs>
  <Slides>30</Slides>
  <Notes>30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5</vt:i4>
      </vt:variant>
      <vt:variant>
        <vt:lpstr>Slide Titles</vt:lpstr>
      </vt:variant>
      <vt:variant>
        <vt:i4>30</vt:i4>
      </vt:variant>
    </vt:vector>
  </HeadingPairs>
  <TitlesOfParts>
    <vt:vector size="39" baseType="lpstr">
      <vt:lpstr>Calibri</vt:lpstr>
      <vt:lpstr>Proxima Nova</vt:lpstr>
      <vt:lpstr>Arial</vt:lpstr>
      <vt:lpstr>Times New Roman</vt:lpstr>
      <vt:lpstr>Office Theme</vt:lpstr>
      <vt:lpstr>Office Theme</vt:lpstr>
      <vt:lpstr>Office Theme</vt:lpstr>
      <vt:lpstr>Office Theme</vt:lpstr>
      <vt:lpstr>Office Theme</vt:lpstr>
      <vt:lpstr>PowerPoint Presentation</vt:lpstr>
      <vt:lpstr>PowerPoint Presentation</vt:lpstr>
      <vt:lpstr> Intentionally  Nurturing our Marriage</vt:lpstr>
      <vt:lpstr>Investing</vt:lpstr>
      <vt:lpstr>The Magic 6 Hours</vt:lpstr>
      <vt:lpstr>PowerPoint Presentation</vt:lpstr>
      <vt:lpstr>PowerPoint Presentation</vt:lpstr>
      <vt:lpstr>PowerPoint Presentation</vt:lpstr>
      <vt:lpstr>Learning</vt:lpstr>
      <vt:lpstr>When properly done, seeking help from others does not break the loyalty you have built.</vt:lpstr>
      <vt:lpstr> Seeking Outside Help</vt:lpstr>
      <vt:lpstr>Marital Support System</vt:lpstr>
      <vt:lpstr>Other Resources</vt:lpstr>
      <vt:lpstr>Resources</vt:lpstr>
      <vt:lpstr>PowerPoint Presentation</vt:lpstr>
      <vt:lpstr>PowerPoint Presentation</vt:lpstr>
      <vt:lpstr>Serving</vt:lpstr>
      <vt:lpstr>“For whosoever will save his life shall lose it; and whosoever shall lose his life for my sake shall find it.”  Matthew 16:25</vt:lpstr>
      <vt:lpstr>Couple generativity increases couple identity and strength.</vt:lpstr>
      <vt:lpstr>PowerPoint Presentation</vt:lpstr>
      <vt:lpstr>PowerPoint Presentation</vt:lpstr>
      <vt:lpstr>PowerPoint Presentation</vt:lpstr>
      <vt:lpstr>Congratulations!</vt:lpstr>
      <vt:lpstr>PowerPoint Presentation</vt:lpstr>
      <vt:lpstr>PowerPoint Presentation</vt:lpstr>
      <vt:lpstr>PowerPoint Presentation</vt:lpstr>
      <vt:lpstr>PowerPoint Presentation</vt:lpstr>
      <vt:lpstr>Marriage License  Discount Reminder</vt:lpstr>
      <vt:lpstr>Homework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Kathryn Sargent</cp:lastModifiedBy>
  <cp:revision>42</cp:revision>
  <dcterms:modified xsi:type="dcterms:W3CDTF">2025-07-15T20:21:09Z</dcterms:modified>
</cp:coreProperties>
</file>